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60" r:id="rId3"/>
    <p:sldId id="261" r:id="rId4"/>
    <p:sldId id="307" r:id="rId5"/>
    <p:sldId id="265" r:id="rId6"/>
    <p:sldId id="308" r:id="rId7"/>
    <p:sldId id="264" r:id="rId8"/>
    <p:sldId id="266" r:id="rId9"/>
    <p:sldId id="274" r:id="rId10"/>
    <p:sldId id="309" r:id="rId11"/>
    <p:sldId id="310" r:id="rId12"/>
    <p:sldId id="311" r:id="rId13"/>
    <p:sldId id="312" r:id="rId14"/>
    <p:sldId id="269" r:id="rId15"/>
    <p:sldId id="270" r:id="rId16"/>
    <p:sldId id="313" r:id="rId17"/>
    <p:sldId id="271" r:id="rId18"/>
    <p:sldId id="272" r:id="rId19"/>
    <p:sldId id="315" r:id="rId20"/>
    <p:sldId id="317" r:id="rId21"/>
    <p:sldId id="314" r:id="rId22"/>
    <p:sldId id="318" r:id="rId23"/>
    <p:sldId id="275" r:id="rId24"/>
    <p:sldId id="276" r:id="rId25"/>
    <p:sldId id="319" r:id="rId26"/>
    <p:sldId id="320" r:id="rId27"/>
    <p:sldId id="321" r:id="rId28"/>
    <p:sldId id="288" r:id="rId29"/>
  </p:sldIdLst>
  <p:sldSz cx="9144000" cy="5143500" type="screen16x9"/>
  <p:notesSz cx="6858000" cy="9144000"/>
  <p:embeddedFontLst>
    <p:embeddedFont>
      <p:font typeface="Cambria Math" panose="02040503050406030204" pitchFamily="18" charset="0"/>
      <p:regular r:id="rId31"/>
    </p:embeddedFont>
    <p:embeddedFont>
      <p:font typeface="Poppins" panose="020B0604020202020204" charset="0"/>
      <p:regular r:id="rId32"/>
      <p:bold r:id="rId33"/>
      <p:italic r:id="rId34"/>
      <p:boldItalic r:id="rId35"/>
    </p:embeddedFont>
    <p:embeddedFont>
      <p:font typeface="Poppins ExtraBold" panose="020B0604020202020204" charset="0"/>
      <p:bold r:id="rId36"/>
      <p:italic r:id="rId37"/>
      <p:boldItalic r:id="rId38"/>
    </p:embeddedFont>
    <p:embeddedFont>
      <p:font typeface="Poppins Medium" panose="020B0604020202020204" charset="0"/>
      <p:regular r:id="rId39"/>
      <p:bold r:id="rId40"/>
      <p:italic r:id="rId41"/>
      <p:boldItalic r:id="rId42"/>
    </p:embeddedFont>
    <p:embeddedFont>
      <p:font typeface="Poppins SemiBold" panose="020B0604020202020204" charset="0"/>
      <p:regular r:id="rId43"/>
      <p:bold r:id="rId44"/>
      <p:italic r:id="rId45"/>
      <p:boldItalic r:id="rId46"/>
    </p:embeddedFont>
    <p:embeddedFont>
      <p:font typeface="Ubuntu Light" panose="020B0604020202020204" charset="0"/>
      <p:regular r:id="rId47"/>
      <p:bold r:id="rId48"/>
      <p:italic r:id="rId49"/>
      <p:boldItalic r:id="rId50"/>
    </p:embeddedFont>
    <p:embeddedFont>
      <p:font typeface="UD Digi Kyokasho NP-B" panose="02020700000000000000" pitchFamily="18" charset="-128"/>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D"/>
    <a:srgbClr val="66FF99"/>
    <a:srgbClr val="9011EF"/>
    <a:srgbClr val="000000"/>
    <a:srgbClr val="FFC611"/>
    <a:srgbClr val="FF6600"/>
    <a:srgbClr val="FF505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AC5445-66AF-4C08-8C07-8654B832172F}">
  <a:tblStyle styleId="{E1AC5445-66AF-4C08-8C07-8654B83217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70624F-1C4D-4F8E-A1F9-06D87AF29F1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p:restoredTop sz="94360"/>
  </p:normalViewPr>
  <p:slideViewPr>
    <p:cSldViewPr snapToGrid="0">
      <p:cViewPr varScale="1">
        <p:scale>
          <a:sx n="143" d="100"/>
          <a:sy n="143" d="100"/>
        </p:scale>
        <p:origin x="3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0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7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4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ce8169b2c_1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ce8169b2c_1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8169b2c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8169b2c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8169b2c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8169b2c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3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9c25dc480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9c25dc480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8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ad79ed103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d79ed103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ace8169b2c_1_2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ace8169b2c_1_2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733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17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60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c25dc480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c25dc480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ace8169b2c_1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ace8169b2c_1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ace8169b2c_1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ace8169b2c_1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89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9c25dc480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9c25dc480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9c25dc48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9c25dc48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0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9c25dc48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9c25dc48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ace8169b2c_1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ace8169b2c_1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9c25dc480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9c25dc480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p:nvPr/>
        </p:nvSpPr>
        <p:spPr>
          <a:xfrm>
            <a:off x="2485500" y="-5875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53150" y="782050"/>
            <a:ext cx="3761100" cy="22596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Clr>
                <a:srgbClr val="FF8D00"/>
              </a:buClr>
              <a:buSzPts val="5000"/>
              <a:buNone/>
              <a:defRPr sz="35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086225" y="3080875"/>
            <a:ext cx="2427900" cy="4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400">
                <a:solidFill>
                  <a:schemeClr val="accent6"/>
                </a:solidFill>
                <a:latin typeface="Poppins Medium"/>
                <a:ea typeface="Poppins Medium"/>
                <a:cs typeface="Poppins Medium"/>
                <a:sym typeface="Poppins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28812" y="-96"/>
            <a:ext cx="9201623" cy="5143690"/>
            <a:chOff x="234900" y="858250"/>
            <a:chExt cx="7138575" cy="3990450"/>
          </a:xfrm>
        </p:grpSpPr>
        <p:sp>
          <p:nvSpPr>
            <p:cNvPr id="14" name="Google Shape;14;p2"/>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6">
    <p:bg>
      <p:bgPr>
        <a:solidFill>
          <a:schemeClr val="accent6"/>
        </a:solidFill>
        <a:effectLst/>
      </p:bgPr>
    </p:bg>
    <p:spTree>
      <p:nvGrpSpPr>
        <p:cNvPr id="1" name="Shape 487"/>
        <p:cNvGrpSpPr/>
        <p:nvPr/>
      </p:nvGrpSpPr>
      <p:grpSpPr>
        <a:xfrm>
          <a:off x="0" y="0"/>
          <a:ext cx="0" cy="0"/>
          <a:chOff x="0" y="0"/>
          <a:chExt cx="0" cy="0"/>
        </a:xfrm>
      </p:grpSpPr>
      <p:grpSp>
        <p:nvGrpSpPr>
          <p:cNvPr id="488" name="Google Shape;488;p16"/>
          <p:cNvGrpSpPr/>
          <p:nvPr/>
        </p:nvGrpSpPr>
        <p:grpSpPr>
          <a:xfrm flipH="1">
            <a:off x="-1601325" y="-1114078"/>
            <a:ext cx="6943435" cy="7011795"/>
            <a:chOff x="4829603" y="195829"/>
            <a:chExt cx="4569853" cy="4614844"/>
          </a:xfrm>
        </p:grpSpPr>
        <p:sp>
          <p:nvSpPr>
            <p:cNvPr id="489" name="Google Shape;489;p16"/>
            <p:cNvSpPr/>
            <p:nvPr/>
          </p:nvSpPr>
          <p:spPr>
            <a:xfrm>
              <a:off x="4830281" y="195829"/>
              <a:ext cx="4568496" cy="4614844"/>
            </a:xfrm>
            <a:custGeom>
              <a:avLst/>
              <a:gdLst/>
              <a:ahLst/>
              <a:cxnLst/>
              <a:rect l="l" t="t" r="r" b="b"/>
              <a:pathLst>
                <a:path w="205418" h="207502" extrusionOk="0">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4829603" y="195829"/>
              <a:ext cx="4569853" cy="4614844"/>
            </a:xfrm>
            <a:custGeom>
              <a:avLst/>
              <a:gdLst/>
              <a:ahLst/>
              <a:cxnLst/>
              <a:rect l="l" t="t" r="r" b="b"/>
              <a:pathLst>
                <a:path w="205479" h="207502" extrusionOk="0">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rgbClr val="FFFFFF">
                <a:alpha val="4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6"/>
          <p:cNvSpPr txBox="1">
            <a:spLocks noGrp="1"/>
          </p:cNvSpPr>
          <p:nvPr>
            <p:ph type="title" hasCustomPrompt="1"/>
          </p:nvPr>
        </p:nvSpPr>
        <p:spPr>
          <a:xfrm>
            <a:off x="2497350" y="448263"/>
            <a:ext cx="4149000" cy="79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2" name="Google Shape;492;p16"/>
          <p:cNvSpPr txBox="1">
            <a:spLocks noGrp="1"/>
          </p:cNvSpPr>
          <p:nvPr>
            <p:ph type="title" idx="2" hasCustomPrompt="1"/>
          </p:nvPr>
        </p:nvSpPr>
        <p:spPr>
          <a:xfrm>
            <a:off x="2506150" y="2091425"/>
            <a:ext cx="4107300" cy="72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3" name="Google Shape;493;p16"/>
          <p:cNvSpPr txBox="1">
            <a:spLocks noGrp="1"/>
          </p:cNvSpPr>
          <p:nvPr>
            <p:ph type="title" idx="3" hasCustomPrompt="1"/>
          </p:nvPr>
        </p:nvSpPr>
        <p:spPr>
          <a:xfrm>
            <a:off x="2494875" y="3509225"/>
            <a:ext cx="4149000" cy="72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4" name="Google Shape;494;p16"/>
          <p:cNvSpPr txBox="1">
            <a:spLocks noGrp="1"/>
          </p:cNvSpPr>
          <p:nvPr>
            <p:ph type="subTitle" idx="1"/>
          </p:nvPr>
        </p:nvSpPr>
        <p:spPr>
          <a:xfrm>
            <a:off x="1611850" y="1172450"/>
            <a:ext cx="5954700" cy="357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5" name="Google Shape;495;p16"/>
          <p:cNvSpPr txBox="1">
            <a:spLocks noGrp="1"/>
          </p:cNvSpPr>
          <p:nvPr>
            <p:ph type="subTitle" idx="4"/>
          </p:nvPr>
        </p:nvSpPr>
        <p:spPr>
          <a:xfrm>
            <a:off x="1707275" y="2730750"/>
            <a:ext cx="5754300" cy="488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6" name="Google Shape;496;p16"/>
          <p:cNvSpPr txBox="1">
            <a:spLocks noGrp="1"/>
          </p:cNvSpPr>
          <p:nvPr>
            <p:ph type="subTitle" idx="5"/>
          </p:nvPr>
        </p:nvSpPr>
        <p:spPr>
          <a:xfrm>
            <a:off x="1252850" y="4157500"/>
            <a:ext cx="6663300" cy="402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7" name="Google Shape;497;p16"/>
          <p:cNvSpPr/>
          <p:nvPr/>
        </p:nvSpPr>
        <p:spPr>
          <a:xfrm rot="-5400000">
            <a:off x="6031014" y="857854"/>
            <a:ext cx="4534128" cy="206515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2"/>
        </a:solidFill>
        <a:effectLst/>
      </p:bgPr>
    </p:bg>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630000" y="828450"/>
            <a:ext cx="3267600" cy="7398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5000">
                <a:solidFill>
                  <a:srgbClr val="FFFFFF"/>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19" name="Google Shape;519;p20"/>
          <p:cNvSpPr txBox="1">
            <a:spLocks noGrp="1"/>
          </p:cNvSpPr>
          <p:nvPr>
            <p:ph type="subTitle" idx="1"/>
          </p:nvPr>
        </p:nvSpPr>
        <p:spPr>
          <a:xfrm>
            <a:off x="630000" y="2638700"/>
            <a:ext cx="3167100" cy="1005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8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20" name="Google Shape;520;p20"/>
          <p:cNvGrpSpPr/>
          <p:nvPr/>
        </p:nvGrpSpPr>
        <p:grpSpPr>
          <a:xfrm>
            <a:off x="-28812" y="-96"/>
            <a:ext cx="9201623" cy="5143690"/>
            <a:chOff x="234900" y="858250"/>
            <a:chExt cx="7138575" cy="3990450"/>
          </a:xfrm>
        </p:grpSpPr>
        <p:sp>
          <p:nvSpPr>
            <p:cNvPr id="521" name="Google Shape;521;p20"/>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20"/>
          <p:cNvSpPr/>
          <p:nvPr/>
        </p:nvSpPr>
        <p:spPr>
          <a:xfrm rot="10800000" flipH="1">
            <a:off x="2908440" y="-99309"/>
            <a:ext cx="623556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txBox="1"/>
          <p:nvPr/>
        </p:nvSpPr>
        <p:spPr>
          <a:xfrm>
            <a:off x="630000" y="3749975"/>
            <a:ext cx="2933700" cy="8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900" b="1">
                <a:solidFill>
                  <a:schemeClr val="lt1"/>
                </a:solidFill>
                <a:latin typeface="Poppins"/>
                <a:ea typeface="Poppins"/>
                <a:cs typeface="Poppins"/>
                <a:sym typeface="Poppins"/>
              </a:rPr>
              <a:t>CREDITS:</a:t>
            </a:r>
            <a:r>
              <a:rPr lang="en" sz="900">
                <a:solidFill>
                  <a:schemeClr val="lt1"/>
                </a:solidFill>
                <a:latin typeface="Poppins"/>
                <a:ea typeface="Poppins"/>
                <a:cs typeface="Poppins"/>
                <a:sym typeface="Poppins"/>
              </a:rPr>
              <a:t> This presentation template was created by </a:t>
            </a:r>
            <a:r>
              <a:rPr lang="en" sz="9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900">
                <a:solidFill>
                  <a:schemeClr val="lt1"/>
                </a:solidFill>
                <a:latin typeface="Poppins"/>
                <a:ea typeface="Poppins"/>
                <a:cs typeface="Poppins"/>
                <a:sym typeface="Poppins"/>
              </a:rPr>
              <a:t>, including icons by </a:t>
            </a:r>
            <a:r>
              <a:rPr lang="en" sz="9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900">
                <a:solidFill>
                  <a:schemeClr val="lt1"/>
                </a:solidFill>
                <a:latin typeface="Poppins"/>
                <a:ea typeface="Poppins"/>
                <a:cs typeface="Poppins"/>
                <a:sym typeface="Poppins"/>
              </a:rPr>
              <a:t>, and infographics &amp; images by</a:t>
            </a:r>
            <a:r>
              <a:rPr lang="en" sz="900" b="1">
                <a:solidFill>
                  <a:schemeClr val="lt1"/>
                </a:solidFill>
                <a:latin typeface="Poppins"/>
                <a:ea typeface="Poppins"/>
                <a:cs typeface="Poppins"/>
                <a:sym typeface="Poppins"/>
              </a:rPr>
              <a:t> </a:t>
            </a:r>
            <a:r>
              <a:rPr lang="en" sz="9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900">
                <a:solidFill>
                  <a:schemeClr val="lt1"/>
                </a:solidFill>
                <a:latin typeface="Poppins"/>
                <a:ea typeface="Poppins"/>
                <a:cs typeface="Poppins"/>
                <a:sym typeface="Poppins"/>
              </a:rPr>
              <a:t> and illustrations by</a:t>
            </a:r>
            <a:r>
              <a:rPr lang="en" sz="900" b="1">
                <a:solidFill>
                  <a:schemeClr val="hlink"/>
                </a:solidFill>
                <a:uFill>
                  <a:noFill/>
                </a:uFill>
                <a:latin typeface="Poppins"/>
                <a:ea typeface="Poppins"/>
                <a:cs typeface="Poppins"/>
                <a:sym typeface="Poppins"/>
                <a:hlinkClick r:id="rId5"/>
              </a:rPr>
              <a:t> Storyset</a:t>
            </a:r>
            <a:endParaRPr sz="13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rgbClr val="FFFFFF"/>
        </a:solidFill>
        <a:effectLst/>
      </p:bgPr>
    </p:bg>
    <p:spTree>
      <p:nvGrpSpPr>
        <p:cNvPr id="1" name="Shape 664"/>
        <p:cNvGrpSpPr/>
        <p:nvPr/>
      </p:nvGrpSpPr>
      <p:grpSpPr>
        <a:xfrm>
          <a:off x="0" y="0"/>
          <a:ext cx="0" cy="0"/>
          <a:chOff x="0" y="0"/>
          <a:chExt cx="0" cy="0"/>
        </a:xfrm>
      </p:grpSpPr>
      <p:sp>
        <p:nvSpPr>
          <p:cNvPr id="665" name="Google Shape;665;p21"/>
          <p:cNvSpPr/>
          <p:nvPr/>
        </p:nvSpPr>
        <p:spPr>
          <a:xfrm rot="10800000">
            <a:off x="-1530000" y="-9930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6049322" y="3781046"/>
            <a:ext cx="3216250" cy="146490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rot="10800000">
            <a:off x="-180" y="-76"/>
            <a:ext cx="4186830" cy="190697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txBox="1">
            <a:spLocks noGrp="1"/>
          </p:cNvSpPr>
          <p:nvPr>
            <p:ph type="title"/>
          </p:nvPr>
        </p:nvSpPr>
        <p:spPr>
          <a:xfrm>
            <a:off x="650225" y="2173250"/>
            <a:ext cx="2917800" cy="1092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2400">
                <a:solidFill>
                  <a:srgbClr val="FFFFFF"/>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9" name="Google Shape;669;p21"/>
          <p:cNvSpPr txBox="1">
            <a:spLocks noGrp="1"/>
          </p:cNvSpPr>
          <p:nvPr>
            <p:ph type="subTitle" idx="1"/>
          </p:nvPr>
        </p:nvSpPr>
        <p:spPr>
          <a:xfrm>
            <a:off x="5573400" y="775950"/>
            <a:ext cx="2001600" cy="544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1600" b="1">
                <a:solidFill>
                  <a:schemeClr val="accen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0" name="Google Shape;670;p21"/>
          <p:cNvSpPr txBox="1">
            <a:spLocks noGrp="1"/>
          </p:cNvSpPr>
          <p:nvPr>
            <p:ph type="subTitle" idx="2"/>
          </p:nvPr>
        </p:nvSpPr>
        <p:spPr>
          <a:xfrm>
            <a:off x="5573400" y="2136725"/>
            <a:ext cx="2917800" cy="57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b="1">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1" name="Google Shape;671;p21"/>
          <p:cNvSpPr txBox="1">
            <a:spLocks noGrp="1"/>
          </p:cNvSpPr>
          <p:nvPr>
            <p:ph type="subTitle" idx="3"/>
          </p:nvPr>
        </p:nvSpPr>
        <p:spPr>
          <a:xfrm>
            <a:off x="5573400" y="3514375"/>
            <a:ext cx="2783100" cy="612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b="1">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2" name="Google Shape;672;p21"/>
          <p:cNvSpPr txBox="1">
            <a:spLocks noGrp="1"/>
          </p:cNvSpPr>
          <p:nvPr>
            <p:ph type="subTitle" idx="4"/>
          </p:nvPr>
        </p:nvSpPr>
        <p:spPr>
          <a:xfrm>
            <a:off x="5573400" y="1104175"/>
            <a:ext cx="2968800" cy="74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3" name="Google Shape;673;p21"/>
          <p:cNvSpPr txBox="1">
            <a:spLocks noGrp="1"/>
          </p:cNvSpPr>
          <p:nvPr>
            <p:ph type="subTitle" idx="5"/>
          </p:nvPr>
        </p:nvSpPr>
        <p:spPr>
          <a:xfrm>
            <a:off x="5573400" y="2490500"/>
            <a:ext cx="3048300" cy="504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4" name="Google Shape;674;p21"/>
          <p:cNvSpPr txBox="1">
            <a:spLocks noGrp="1"/>
          </p:cNvSpPr>
          <p:nvPr>
            <p:ph type="subTitle" idx="6"/>
          </p:nvPr>
        </p:nvSpPr>
        <p:spPr>
          <a:xfrm>
            <a:off x="5573400" y="3908300"/>
            <a:ext cx="3119100" cy="573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2">
  <p:cSld name="CUSTOM_16">
    <p:spTree>
      <p:nvGrpSpPr>
        <p:cNvPr id="1" name="Shape 703"/>
        <p:cNvGrpSpPr/>
        <p:nvPr/>
      </p:nvGrpSpPr>
      <p:grpSpPr>
        <a:xfrm>
          <a:off x="0" y="0"/>
          <a:ext cx="0" cy="0"/>
          <a:chOff x="0" y="0"/>
          <a:chExt cx="0" cy="0"/>
        </a:xfrm>
      </p:grpSpPr>
      <p:sp>
        <p:nvSpPr>
          <p:cNvPr id="704" name="Google Shape;704;p25"/>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E7800"/>
              </a:buClr>
              <a:buSzPts val="2600"/>
              <a:buNone/>
              <a:defRPr sz="2400">
                <a:solidFill>
                  <a:schemeClr val="accent2"/>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4">
  <p:cSld name="CUSTOM_21">
    <p:bg>
      <p:bgPr>
        <a:solidFill>
          <a:schemeClr val="accent2"/>
        </a:solidFill>
        <a:effectLst/>
      </p:bgPr>
    </p:bg>
    <p:spTree>
      <p:nvGrpSpPr>
        <p:cNvPr id="1" name="Shape 709"/>
        <p:cNvGrpSpPr/>
        <p:nvPr/>
      </p:nvGrpSpPr>
      <p:grpSpPr>
        <a:xfrm>
          <a:off x="0" y="0"/>
          <a:ext cx="0" cy="0"/>
          <a:chOff x="0" y="0"/>
          <a:chExt cx="0" cy="0"/>
        </a:xfrm>
      </p:grpSpPr>
      <p:sp>
        <p:nvSpPr>
          <p:cNvPr id="710" name="Google Shape;710;p27"/>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600"/>
              <a:buNone/>
              <a:defRPr sz="2400">
                <a:solidFill>
                  <a:schemeClr val="accent6"/>
                </a:solidFill>
              </a:defRPr>
            </a:lvl1pPr>
            <a:lvl2pPr lvl="1" rtl="0">
              <a:spcBef>
                <a:spcPts val="0"/>
              </a:spcBef>
              <a:spcAft>
                <a:spcPts val="0"/>
              </a:spcAft>
              <a:buClr>
                <a:schemeClr val="accent2"/>
              </a:buClr>
              <a:buSzPts val="2800"/>
              <a:buNone/>
              <a:defRPr>
                <a:solidFill>
                  <a:schemeClr val="accent2"/>
                </a:solidFill>
                <a:latin typeface="Poppins"/>
                <a:ea typeface="Poppins"/>
                <a:cs typeface="Poppins"/>
                <a:sym typeface="Poppins"/>
              </a:defRPr>
            </a:lvl2pPr>
            <a:lvl3pPr lvl="2" rtl="0">
              <a:spcBef>
                <a:spcPts val="0"/>
              </a:spcBef>
              <a:spcAft>
                <a:spcPts val="0"/>
              </a:spcAft>
              <a:buClr>
                <a:schemeClr val="accent2"/>
              </a:buClr>
              <a:buSzPts val="2800"/>
              <a:buNone/>
              <a:defRPr>
                <a:solidFill>
                  <a:schemeClr val="accent2"/>
                </a:solidFill>
                <a:latin typeface="Poppins"/>
                <a:ea typeface="Poppins"/>
                <a:cs typeface="Poppins"/>
                <a:sym typeface="Poppins"/>
              </a:defRPr>
            </a:lvl3pPr>
            <a:lvl4pPr lvl="3" rtl="0">
              <a:spcBef>
                <a:spcPts val="0"/>
              </a:spcBef>
              <a:spcAft>
                <a:spcPts val="0"/>
              </a:spcAft>
              <a:buClr>
                <a:schemeClr val="accent2"/>
              </a:buClr>
              <a:buSzPts val="2800"/>
              <a:buNone/>
              <a:defRPr>
                <a:solidFill>
                  <a:schemeClr val="accent2"/>
                </a:solidFill>
                <a:latin typeface="Poppins"/>
                <a:ea typeface="Poppins"/>
                <a:cs typeface="Poppins"/>
                <a:sym typeface="Poppins"/>
              </a:defRPr>
            </a:lvl4pPr>
            <a:lvl5pPr lvl="4" rtl="0">
              <a:spcBef>
                <a:spcPts val="0"/>
              </a:spcBef>
              <a:spcAft>
                <a:spcPts val="0"/>
              </a:spcAft>
              <a:buClr>
                <a:schemeClr val="accent2"/>
              </a:buClr>
              <a:buSzPts val="2800"/>
              <a:buNone/>
              <a:defRPr>
                <a:solidFill>
                  <a:schemeClr val="accent2"/>
                </a:solidFill>
                <a:latin typeface="Poppins"/>
                <a:ea typeface="Poppins"/>
                <a:cs typeface="Poppins"/>
                <a:sym typeface="Poppins"/>
              </a:defRPr>
            </a:lvl5pPr>
            <a:lvl6pPr lvl="5" rtl="0">
              <a:spcBef>
                <a:spcPts val="0"/>
              </a:spcBef>
              <a:spcAft>
                <a:spcPts val="0"/>
              </a:spcAft>
              <a:buClr>
                <a:schemeClr val="accent2"/>
              </a:buClr>
              <a:buSzPts val="2800"/>
              <a:buNone/>
              <a:defRPr>
                <a:solidFill>
                  <a:schemeClr val="accent2"/>
                </a:solidFill>
                <a:latin typeface="Poppins"/>
                <a:ea typeface="Poppins"/>
                <a:cs typeface="Poppins"/>
                <a:sym typeface="Poppins"/>
              </a:defRPr>
            </a:lvl6pPr>
            <a:lvl7pPr lvl="6" rtl="0">
              <a:spcBef>
                <a:spcPts val="0"/>
              </a:spcBef>
              <a:spcAft>
                <a:spcPts val="0"/>
              </a:spcAft>
              <a:buClr>
                <a:schemeClr val="accent2"/>
              </a:buClr>
              <a:buSzPts val="2800"/>
              <a:buNone/>
              <a:defRPr>
                <a:solidFill>
                  <a:schemeClr val="accent2"/>
                </a:solidFill>
                <a:latin typeface="Poppins"/>
                <a:ea typeface="Poppins"/>
                <a:cs typeface="Poppins"/>
                <a:sym typeface="Poppins"/>
              </a:defRPr>
            </a:lvl7pPr>
            <a:lvl8pPr lvl="7" rtl="0">
              <a:spcBef>
                <a:spcPts val="0"/>
              </a:spcBef>
              <a:spcAft>
                <a:spcPts val="0"/>
              </a:spcAft>
              <a:buClr>
                <a:schemeClr val="accent2"/>
              </a:buClr>
              <a:buSzPts val="2800"/>
              <a:buNone/>
              <a:defRPr>
                <a:solidFill>
                  <a:schemeClr val="accent2"/>
                </a:solidFill>
                <a:latin typeface="Poppins"/>
                <a:ea typeface="Poppins"/>
                <a:cs typeface="Poppins"/>
                <a:sym typeface="Poppins"/>
              </a:defRPr>
            </a:lvl8pPr>
            <a:lvl9pPr lvl="8" rtl="0">
              <a:spcBef>
                <a:spcPts val="0"/>
              </a:spcBef>
              <a:spcAft>
                <a:spcPts val="0"/>
              </a:spcAft>
              <a:buClr>
                <a:schemeClr val="accent2"/>
              </a:buClr>
              <a:buSzPts val="2800"/>
              <a:buNone/>
              <a:defRPr>
                <a:solidFill>
                  <a:schemeClr val="accent2"/>
                </a:solidFill>
                <a:latin typeface="Poppins"/>
                <a:ea typeface="Poppins"/>
                <a:cs typeface="Poppins"/>
                <a:sym typeface="Poppins"/>
              </a:defRPr>
            </a:lvl9pPr>
          </a:lstStyle>
          <a:p>
            <a:endParaRPr/>
          </a:p>
        </p:txBody>
      </p:sp>
      <p:sp>
        <p:nvSpPr>
          <p:cNvPr id="711" name="Google Shape;711;p27"/>
          <p:cNvSpPr/>
          <p:nvPr/>
        </p:nvSpPr>
        <p:spPr>
          <a:xfrm>
            <a:off x="6049322" y="3781046"/>
            <a:ext cx="3216250" cy="146490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rot="10800000">
            <a:off x="-248430" y="-226751"/>
            <a:ext cx="4186830" cy="190697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5">
  <p:cSld name="CUSTOM_22">
    <p:bg>
      <p:bgPr>
        <a:solidFill>
          <a:srgbClr val="FFFFFF"/>
        </a:solidFill>
        <a:effectLst/>
      </p:bgPr>
    </p:bg>
    <p:spTree>
      <p:nvGrpSpPr>
        <p:cNvPr id="1" name="Shape 713"/>
        <p:cNvGrpSpPr/>
        <p:nvPr/>
      </p:nvGrpSpPr>
      <p:grpSpPr>
        <a:xfrm>
          <a:off x="0" y="0"/>
          <a:ext cx="0" cy="0"/>
          <a:chOff x="0" y="0"/>
          <a:chExt cx="0" cy="0"/>
        </a:xfrm>
      </p:grpSpPr>
      <p:sp>
        <p:nvSpPr>
          <p:cNvPr id="714" name="Google Shape;714;p28"/>
          <p:cNvSpPr txBox="1">
            <a:spLocks noGrp="1"/>
          </p:cNvSpPr>
          <p:nvPr>
            <p:ph type="title"/>
          </p:nvPr>
        </p:nvSpPr>
        <p:spPr>
          <a:xfrm>
            <a:off x="959200" y="464350"/>
            <a:ext cx="7468800" cy="90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400"/>
              <a:buNone/>
              <a:defRPr sz="2400">
                <a:solidFill>
                  <a:schemeClr val="accent2"/>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DGROUND">
  <p:cSld name="CUSTOM_1">
    <p:bg>
      <p:bgPr>
        <a:solidFill>
          <a:schemeClr val="accent2"/>
        </a:solidFill>
        <a:effectLst/>
      </p:bgPr>
    </p:bg>
    <p:spTree>
      <p:nvGrpSpPr>
        <p:cNvPr id="1" name="Shape 9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55"/>
        <p:cNvGrpSpPr/>
        <p:nvPr/>
      </p:nvGrpSpPr>
      <p:grpSpPr>
        <a:xfrm>
          <a:off x="0" y="0"/>
          <a:ext cx="0" cy="0"/>
          <a:chOff x="0" y="0"/>
          <a:chExt cx="0" cy="0"/>
        </a:xfrm>
      </p:grpSpPr>
      <p:grpSp>
        <p:nvGrpSpPr>
          <p:cNvPr id="156" name="Google Shape;156;p3"/>
          <p:cNvGrpSpPr/>
          <p:nvPr/>
        </p:nvGrpSpPr>
        <p:grpSpPr>
          <a:xfrm>
            <a:off x="3731015" y="-1224453"/>
            <a:ext cx="6943435" cy="7011795"/>
            <a:chOff x="4829603" y="195829"/>
            <a:chExt cx="4569853" cy="4614844"/>
          </a:xfrm>
        </p:grpSpPr>
        <p:sp>
          <p:nvSpPr>
            <p:cNvPr id="157" name="Google Shape;157;p3"/>
            <p:cNvSpPr/>
            <p:nvPr/>
          </p:nvSpPr>
          <p:spPr>
            <a:xfrm>
              <a:off x="4830281" y="195829"/>
              <a:ext cx="4568496" cy="4614844"/>
            </a:xfrm>
            <a:custGeom>
              <a:avLst/>
              <a:gdLst/>
              <a:ahLst/>
              <a:cxnLst/>
              <a:rect l="l" t="t" r="r" b="b"/>
              <a:pathLst>
                <a:path w="205418" h="207502" extrusionOk="0">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829603" y="195829"/>
              <a:ext cx="4569853" cy="4614844"/>
            </a:xfrm>
            <a:custGeom>
              <a:avLst/>
              <a:gdLst/>
              <a:ahLst/>
              <a:cxnLst/>
              <a:rect l="l" t="t" r="r" b="b"/>
              <a:pathLst>
                <a:path w="205479" h="207502" extrusionOk="0">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a:off x="-70875" y="-26200"/>
            <a:ext cx="5014261" cy="5197294"/>
          </a:xfrm>
          <a:custGeom>
            <a:avLst/>
            <a:gdLst/>
            <a:ahLst/>
            <a:cxnLst/>
            <a:rect l="l" t="t" r="r" b="b"/>
            <a:pathLst>
              <a:path w="167687" h="173808" extrusionOk="0">
                <a:moveTo>
                  <a:pt x="954" y="1"/>
                </a:moveTo>
                <a:cubicBezTo>
                  <a:pt x="600" y="1"/>
                  <a:pt x="280" y="9"/>
                  <a:pt x="0" y="21"/>
                </a:cubicBezTo>
                <a:lnTo>
                  <a:pt x="0" y="30969"/>
                </a:lnTo>
                <a:lnTo>
                  <a:pt x="0" y="86880"/>
                </a:lnTo>
                <a:lnTo>
                  <a:pt x="0" y="86912"/>
                </a:lnTo>
                <a:lnTo>
                  <a:pt x="0" y="142840"/>
                </a:lnTo>
                <a:lnTo>
                  <a:pt x="0" y="173787"/>
                </a:lnTo>
                <a:cubicBezTo>
                  <a:pt x="280" y="173800"/>
                  <a:pt x="600" y="173808"/>
                  <a:pt x="954" y="173808"/>
                </a:cubicBezTo>
                <a:cubicBezTo>
                  <a:pt x="5277" y="173808"/>
                  <a:pt x="14632" y="172585"/>
                  <a:pt x="17969" y="162397"/>
                </a:cubicBezTo>
                <a:cubicBezTo>
                  <a:pt x="20925" y="153355"/>
                  <a:pt x="28504" y="151874"/>
                  <a:pt x="33151" y="151874"/>
                </a:cubicBezTo>
                <a:cubicBezTo>
                  <a:pt x="35413" y="151874"/>
                  <a:pt x="36980" y="152225"/>
                  <a:pt x="36980" y="152225"/>
                </a:cubicBezTo>
                <a:cubicBezTo>
                  <a:pt x="36980" y="152225"/>
                  <a:pt x="41083" y="153482"/>
                  <a:pt x="46552" y="153482"/>
                </a:cubicBezTo>
                <a:cubicBezTo>
                  <a:pt x="53346" y="153482"/>
                  <a:pt x="62248" y="151542"/>
                  <a:pt x="68008" y="142840"/>
                </a:cubicBezTo>
                <a:cubicBezTo>
                  <a:pt x="68008" y="142840"/>
                  <a:pt x="70635" y="136687"/>
                  <a:pt x="77941" y="136687"/>
                </a:cubicBezTo>
                <a:cubicBezTo>
                  <a:pt x="79143" y="136687"/>
                  <a:pt x="80471" y="136853"/>
                  <a:pt x="81934" y="137240"/>
                </a:cubicBezTo>
                <a:cubicBezTo>
                  <a:pt x="90344" y="139463"/>
                  <a:pt x="99955" y="147363"/>
                  <a:pt x="112277" y="147363"/>
                </a:cubicBezTo>
                <a:cubicBezTo>
                  <a:pt x="115163" y="147363"/>
                  <a:pt x="118198" y="146929"/>
                  <a:pt x="121401" y="145888"/>
                </a:cubicBezTo>
                <a:cubicBezTo>
                  <a:pt x="131508" y="142599"/>
                  <a:pt x="136674" y="134272"/>
                  <a:pt x="139177" y="128144"/>
                </a:cubicBezTo>
                <a:cubicBezTo>
                  <a:pt x="140493" y="124887"/>
                  <a:pt x="141054" y="121373"/>
                  <a:pt x="140974" y="117844"/>
                </a:cubicBezTo>
                <a:cubicBezTo>
                  <a:pt x="140878" y="114122"/>
                  <a:pt x="142017" y="108057"/>
                  <a:pt x="150183" y="106405"/>
                </a:cubicBezTo>
                <a:cubicBezTo>
                  <a:pt x="162199" y="103998"/>
                  <a:pt x="167349" y="96073"/>
                  <a:pt x="167686" y="86912"/>
                </a:cubicBezTo>
                <a:cubicBezTo>
                  <a:pt x="167365" y="77767"/>
                  <a:pt x="162215" y="69826"/>
                  <a:pt x="150183" y="67387"/>
                </a:cubicBezTo>
                <a:cubicBezTo>
                  <a:pt x="142017" y="65719"/>
                  <a:pt x="140878" y="59670"/>
                  <a:pt x="140974" y="55948"/>
                </a:cubicBezTo>
                <a:cubicBezTo>
                  <a:pt x="141086" y="52435"/>
                  <a:pt x="140525" y="48921"/>
                  <a:pt x="139177" y="45648"/>
                </a:cubicBezTo>
                <a:cubicBezTo>
                  <a:pt x="136674" y="39504"/>
                  <a:pt x="131508" y="31193"/>
                  <a:pt x="121401" y="27904"/>
                </a:cubicBezTo>
                <a:cubicBezTo>
                  <a:pt x="118194" y="26859"/>
                  <a:pt x="115155" y="26424"/>
                  <a:pt x="112266" y="26424"/>
                </a:cubicBezTo>
                <a:cubicBezTo>
                  <a:pt x="99949" y="26424"/>
                  <a:pt x="90342" y="34330"/>
                  <a:pt x="81934" y="36552"/>
                </a:cubicBezTo>
                <a:cubicBezTo>
                  <a:pt x="80471" y="36939"/>
                  <a:pt x="79143" y="37106"/>
                  <a:pt x="77941" y="37106"/>
                </a:cubicBezTo>
                <a:cubicBezTo>
                  <a:pt x="70635" y="37106"/>
                  <a:pt x="68008" y="30953"/>
                  <a:pt x="68008" y="30953"/>
                </a:cubicBezTo>
                <a:lnTo>
                  <a:pt x="67976" y="30953"/>
                </a:lnTo>
                <a:cubicBezTo>
                  <a:pt x="62220" y="22269"/>
                  <a:pt x="53316" y="20335"/>
                  <a:pt x="46526" y="20335"/>
                </a:cubicBezTo>
                <a:cubicBezTo>
                  <a:pt x="41071" y="20335"/>
                  <a:pt x="36980" y="21583"/>
                  <a:pt x="36980" y="21583"/>
                </a:cubicBezTo>
                <a:cubicBezTo>
                  <a:pt x="36980" y="21583"/>
                  <a:pt x="35421" y="21931"/>
                  <a:pt x="33168" y="21931"/>
                </a:cubicBezTo>
                <a:cubicBezTo>
                  <a:pt x="28523" y="21931"/>
                  <a:pt x="20929" y="20454"/>
                  <a:pt x="17969" y="11412"/>
                </a:cubicBezTo>
                <a:cubicBezTo>
                  <a:pt x="14632" y="1224"/>
                  <a:pt x="5277" y="1"/>
                  <a:pt x="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438197" y="-34445"/>
            <a:ext cx="66599" cy="5781"/>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8D00">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600"/>
              <a:buNone/>
              <a:defRPr sz="24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
          <p:cNvSpPr txBox="1">
            <a:spLocks noGrp="1"/>
          </p:cNvSpPr>
          <p:nvPr>
            <p:ph type="subTitle" idx="1"/>
          </p:nvPr>
        </p:nvSpPr>
        <p:spPr>
          <a:xfrm>
            <a:off x="626900" y="2612925"/>
            <a:ext cx="3382200" cy="76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63" name="Google Shape;163;p3"/>
          <p:cNvSpPr txBox="1">
            <a:spLocks noGrp="1"/>
          </p:cNvSpPr>
          <p:nvPr>
            <p:ph type="title" idx="2" hasCustomPrompt="1"/>
          </p:nvPr>
        </p:nvSpPr>
        <p:spPr>
          <a:xfrm>
            <a:off x="626900" y="1435400"/>
            <a:ext cx="1389000" cy="79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2000"/>
              <a:buNone/>
              <a:defRPr sz="4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
        <p:cNvGrpSpPr/>
        <p:nvPr/>
      </p:nvGrpSpPr>
      <p:grpSpPr>
        <a:xfrm>
          <a:off x="0" y="0"/>
          <a:ext cx="0" cy="0"/>
          <a:chOff x="0" y="0"/>
          <a:chExt cx="0" cy="0"/>
        </a:xfrm>
      </p:grpSpPr>
      <p:sp>
        <p:nvSpPr>
          <p:cNvPr id="179" name="Google Shape;17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6"/>
          <p:cNvSpPr txBox="1">
            <a:spLocks noGrp="1"/>
          </p:cNvSpPr>
          <p:nvPr>
            <p:ph type="title"/>
          </p:nvPr>
        </p:nvSpPr>
        <p:spPr>
          <a:xfrm>
            <a:off x="959200" y="257925"/>
            <a:ext cx="7554900" cy="99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FE7800"/>
              </a:buClr>
              <a:buSzPts val="2200"/>
              <a:buNone/>
              <a:defRPr sz="2400">
                <a:solidFill>
                  <a:srgbClr val="FF8D00"/>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6"/>
          <p:cNvSpPr/>
          <p:nvPr/>
        </p:nvSpPr>
        <p:spPr>
          <a:xfrm rot="10800000">
            <a:off x="-127130" y="-578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180800" y="37591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207"/>
        <p:cNvGrpSpPr/>
        <p:nvPr/>
      </p:nvGrpSpPr>
      <p:grpSpPr>
        <a:xfrm>
          <a:off x="0" y="0"/>
          <a:ext cx="0" cy="0"/>
          <a:chOff x="0" y="0"/>
          <a:chExt cx="0" cy="0"/>
        </a:xfrm>
      </p:grpSpPr>
      <p:sp>
        <p:nvSpPr>
          <p:cNvPr id="208" name="Google Shape;208;p10"/>
          <p:cNvSpPr txBox="1">
            <a:spLocks noGrp="1"/>
          </p:cNvSpPr>
          <p:nvPr>
            <p:ph type="body" idx="1"/>
          </p:nvPr>
        </p:nvSpPr>
        <p:spPr>
          <a:xfrm>
            <a:off x="630000" y="291325"/>
            <a:ext cx="2909400" cy="2791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1800"/>
              <a:buNone/>
              <a:defRPr sz="3600">
                <a:solidFill>
                  <a:schemeClr val="accent1"/>
                </a:solidFill>
                <a:latin typeface="Poppins ExtraBold"/>
                <a:ea typeface="Poppins ExtraBold"/>
                <a:cs typeface="Poppins ExtraBold"/>
                <a:sym typeface="Poppins ExtraBold"/>
              </a:defRPr>
            </a:lvl1pPr>
          </a:lstStyle>
          <a:p>
            <a:endParaRPr/>
          </a:p>
        </p:txBody>
      </p:sp>
      <p:sp>
        <p:nvSpPr>
          <p:cNvPr id="209" name="Google Shape;20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10"/>
          <p:cNvSpPr/>
          <p:nvPr/>
        </p:nvSpPr>
        <p:spPr>
          <a:xfrm rot="10800000" flipH="1">
            <a:off x="6180800" y="-578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flipH="1">
            <a:off x="-127130" y="37591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212"/>
        <p:cNvGrpSpPr/>
        <p:nvPr/>
      </p:nvGrpSpPr>
      <p:grpSpPr>
        <a:xfrm>
          <a:off x="0" y="0"/>
          <a:ext cx="0" cy="0"/>
          <a:chOff x="0" y="0"/>
          <a:chExt cx="0" cy="0"/>
        </a:xfrm>
      </p:grpSpPr>
      <p:sp>
        <p:nvSpPr>
          <p:cNvPr id="213" name="Google Shape;213;p11"/>
          <p:cNvSpPr txBox="1">
            <a:spLocks noGrp="1"/>
          </p:cNvSpPr>
          <p:nvPr>
            <p:ph type="title" hasCustomPrompt="1"/>
          </p:nvPr>
        </p:nvSpPr>
        <p:spPr>
          <a:xfrm>
            <a:off x="4365000" y="1898875"/>
            <a:ext cx="4149000" cy="12627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6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4" name="Google Shape;214;p11"/>
          <p:cNvSpPr txBox="1">
            <a:spLocks noGrp="1"/>
          </p:cNvSpPr>
          <p:nvPr>
            <p:ph type="body" idx="1"/>
          </p:nvPr>
        </p:nvSpPr>
        <p:spPr>
          <a:xfrm>
            <a:off x="5060150" y="3103700"/>
            <a:ext cx="3453900" cy="8565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6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15" name="Google Shape;21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6" name="Google Shape;216;p11"/>
          <p:cNvSpPr/>
          <p:nvPr/>
        </p:nvSpPr>
        <p:spPr>
          <a:xfrm rot="10800000" flipH="1">
            <a:off x="2528700" y="-9930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7"/>
        <p:cNvGrpSpPr/>
        <p:nvPr/>
      </p:nvGrpSpPr>
      <p:grpSpPr>
        <a:xfrm>
          <a:off x="0" y="0"/>
          <a:ext cx="0" cy="0"/>
          <a:chOff x="0" y="0"/>
          <a:chExt cx="0" cy="0"/>
        </a:xfrm>
      </p:grpSpPr>
      <p:sp>
        <p:nvSpPr>
          <p:cNvPr id="218" name="Google Shape;21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3">
    <p:bg>
      <p:bgPr>
        <a:solidFill>
          <a:srgbClr val="FF8D00"/>
        </a:solidFill>
        <a:effectLst/>
      </p:bgPr>
    </p:bg>
    <p:spTree>
      <p:nvGrpSpPr>
        <p:cNvPr id="1" name="Shape 219"/>
        <p:cNvGrpSpPr/>
        <p:nvPr/>
      </p:nvGrpSpPr>
      <p:grpSpPr>
        <a:xfrm>
          <a:off x="0" y="0"/>
          <a:ext cx="0" cy="0"/>
          <a:chOff x="0" y="0"/>
          <a:chExt cx="0" cy="0"/>
        </a:xfrm>
      </p:grpSpPr>
      <p:sp>
        <p:nvSpPr>
          <p:cNvPr id="220" name="Google Shape;220;p13"/>
          <p:cNvSpPr/>
          <p:nvPr/>
        </p:nvSpPr>
        <p:spPr>
          <a:xfrm rot="10800000" flipH="1">
            <a:off x="2370450" y="-99309"/>
            <a:ext cx="6820854"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txBox="1">
            <a:spLocks noGrp="1"/>
          </p:cNvSpPr>
          <p:nvPr>
            <p:ph type="title"/>
          </p:nvPr>
        </p:nvSpPr>
        <p:spPr>
          <a:xfrm>
            <a:off x="5000325" y="2032725"/>
            <a:ext cx="3513600" cy="8424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FF8D00"/>
              </a:buClr>
              <a:buSzPts val="2200"/>
              <a:buNone/>
              <a:defRPr sz="2400">
                <a:solidFill>
                  <a:srgbClr val="FF8D00"/>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222" name="Google Shape;222;p13"/>
          <p:cNvSpPr txBox="1">
            <a:spLocks noGrp="1"/>
          </p:cNvSpPr>
          <p:nvPr>
            <p:ph type="subTitle" idx="1"/>
          </p:nvPr>
        </p:nvSpPr>
        <p:spPr>
          <a:xfrm>
            <a:off x="5315547" y="3168025"/>
            <a:ext cx="3198600" cy="9924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23" name="Google Shape;223;p13"/>
          <p:cNvGrpSpPr/>
          <p:nvPr/>
        </p:nvGrpSpPr>
        <p:grpSpPr>
          <a:xfrm>
            <a:off x="-57687" y="-96"/>
            <a:ext cx="9201623" cy="5143690"/>
            <a:chOff x="234900" y="858250"/>
            <a:chExt cx="7138575" cy="3990450"/>
          </a:xfrm>
        </p:grpSpPr>
        <p:sp>
          <p:nvSpPr>
            <p:cNvPr id="224" name="Google Shape;224;p13"/>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solidFill>
          <a:schemeClr val="accent2"/>
        </a:solidFill>
        <a:effectLst/>
      </p:bgPr>
    </p:bg>
    <p:spTree>
      <p:nvGrpSpPr>
        <p:cNvPr id="1" name="Shape 365"/>
        <p:cNvGrpSpPr/>
        <p:nvPr/>
      </p:nvGrpSpPr>
      <p:grpSpPr>
        <a:xfrm>
          <a:off x="0" y="0"/>
          <a:ext cx="0" cy="0"/>
          <a:chOff x="0" y="0"/>
          <a:chExt cx="0" cy="0"/>
        </a:xfrm>
      </p:grpSpPr>
      <p:sp>
        <p:nvSpPr>
          <p:cNvPr id="366" name="Google Shape;366;p14"/>
          <p:cNvSpPr txBox="1">
            <a:spLocks noGrp="1"/>
          </p:cNvSpPr>
          <p:nvPr>
            <p:ph type="title"/>
          </p:nvPr>
        </p:nvSpPr>
        <p:spPr>
          <a:xfrm>
            <a:off x="1443000" y="1934888"/>
            <a:ext cx="14157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67" name="Google Shape;367;p14"/>
          <p:cNvSpPr txBox="1">
            <a:spLocks noGrp="1"/>
          </p:cNvSpPr>
          <p:nvPr>
            <p:ph type="subTitle" idx="1"/>
          </p:nvPr>
        </p:nvSpPr>
        <p:spPr>
          <a:xfrm>
            <a:off x="1065000" y="2284363"/>
            <a:ext cx="21717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68" name="Google Shape;368;p14"/>
          <p:cNvSpPr txBox="1">
            <a:spLocks noGrp="1"/>
          </p:cNvSpPr>
          <p:nvPr>
            <p:ph type="title" idx="2"/>
          </p:nvPr>
        </p:nvSpPr>
        <p:spPr>
          <a:xfrm>
            <a:off x="3811050" y="1854488"/>
            <a:ext cx="1522800" cy="3303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69" name="Google Shape;369;p14"/>
          <p:cNvSpPr txBox="1">
            <a:spLocks noGrp="1"/>
          </p:cNvSpPr>
          <p:nvPr>
            <p:ph type="subTitle" idx="3"/>
          </p:nvPr>
        </p:nvSpPr>
        <p:spPr>
          <a:xfrm>
            <a:off x="3574150" y="2274388"/>
            <a:ext cx="20013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0" name="Google Shape;370;p14"/>
          <p:cNvSpPr txBox="1">
            <a:spLocks noGrp="1"/>
          </p:cNvSpPr>
          <p:nvPr>
            <p:ph type="title" idx="4"/>
          </p:nvPr>
        </p:nvSpPr>
        <p:spPr>
          <a:xfrm>
            <a:off x="6203250" y="1934588"/>
            <a:ext cx="15444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1" name="Google Shape;371;p14"/>
          <p:cNvSpPr txBox="1">
            <a:spLocks noGrp="1"/>
          </p:cNvSpPr>
          <p:nvPr>
            <p:ph type="subTitle" idx="5"/>
          </p:nvPr>
        </p:nvSpPr>
        <p:spPr>
          <a:xfrm>
            <a:off x="5891450" y="2274400"/>
            <a:ext cx="2171700" cy="6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2" name="Google Shape;372;p14"/>
          <p:cNvSpPr txBox="1">
            <a:spLocks noGrp="1"/>
          </p:cNvSpPr>
          <p:nvPr>
            <p:ph type="title" idx="6"/>
          </p:nvPr>
        </p:nvSpPr>
        <p:spPr>
          <a:xfrm>
            <a:off x="1326300" y="3609850"/>
            <a:ext cx="16491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3" name="Google Shape;373;p14"/>
          <p:cNvSpPr txBox="1">
            <a:spLocks noGrp="1"/>
          </p:cNvSpPr>
          <p:nvPr>
            <p:ph type="subTitle" idx="7"/>
          </p:nvPr>
        </p:nvSpPr>
        <p:spPr>
          <a:xfrm>
            <a:off x="1065000" y="3944400"/>
            <a:ext cx="2171700" cy="523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4" name="Google Shape;374;p14"/>
          <p:cNvSpPr txBox="1">
            <a:spLocks noGrp="1"/>
          </p:cNvSpPr>
          <p:nvPr>
            <p:ph type="title" idx="8"/>
          </p:nvPr>
        </p:nvSpPr>
        <p:spPr>
          <a:xfrm>
            <a:off x="3811038" y="3582025"/>
            <a:ext cx="1522800" cy="2841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5" name="Google Shape;375;p14"/>
          <p:cNvSpPr txBox="1">
            <a:spLocks noGrp="1"/>
          </p:cNvSpPr>
          <p:nvPr>
            <p:ph type="subTitle" idx="9"/>
          </p:nvPr>
        </p:nvSpPr>
        <p:spPr>
          <a:xfrm>
            <a:off x="3486600" y="3946400"/>
            <a:ext cx="2171700" cy="54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6" name="Google Shape;376;p14"/>
          <p:cNvSpPr txBox="1">
            <a:spLocks noGrp="1"/>
          </p:cNvSpPr>
          <p:nvPr>
            <p:ph type="title" idx="13"/>
          </p:nvPr>
        </p:nvSpPr>
        <p:spPr>
          <a:xfrm>
            <a:off x="6198775" y="3582025"/>
            <a:ext cx="1544400" cy="2841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7" name="Google Shape;377;p14"/>
          <p:cNvSpPr txBox="1">
            <a:spLocks noGrp="1"/>
          </p:cNvSpPr>
          <p:nvPr>
            <p:ph type="subTitle" idx="14"/>
          </p:nvPr>
        </p:nvSpPr>
        <p:spPr>
          <a:xfrm>
            <a:off x="5846150" y="3944400"/>
            <a:ext cx="22623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8" name="Google Shape;378;p14"/>
          <p:cNvSpPr/>
          <p:nvPr/>
        </p:nvSpPr>
        <p:spPr>
          <a:xfrm rot="10800000" flipH="1">
            <a:off x="6333200" y="-2102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flipH="1">
            <a:off x="-279530" y="39115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txBox="1">
            <a:spLocks noGrp="1"/>
          </p:cNvSpPr>
          <p:nvPr>
            <p:ph type="title" idx="15"/>
          </p:nvPr>
        </p:nvSpPr>
        <p:spPr>
          <a:xfrm>
            <a:off x="2128700" y="313075"/>
            <a:ext cx="4877400" cy="608700"/>
          </a:xfrm>
          <a:prstGeom prst="rect">
            <a:avLst/>
          </a:prstGeom>
        </p:spPr>
        <p:txBody>
          <a:bodyPr spcFirstLastPara="1" wrap="square" lIns="91425" tIns="91425" rIns="91425" bIns="91425" anchor="t" anchorCtr="0">
            <a:noAutofit/>
          </a:bodyPr>
          <a:lstStyle>
            <a:lvl1pPr lvl="0" algn="ctr">
              <a:lnSpc>
                <a:spcPct val="115000"/>
              </a:lnSpc>
              <a:spcBef>
                <a:spcPts val="1200"/>
              </a:spcBef>
              <a:spcAft>
                <a:spcPts val="0"/>
              </a:spcAft>
              <a:buSzPts val="1600"/>
              <a:buNone/>
              <a:defRPr sz="2400">
                <a:solidFill>
                  <a:srgbClr val="FFFFFF"/>
                </a:solidFill>
              </a:defRPr>
            </a:lvl1pPr>
            <a:lvl2pPr lvl="1">
              <a:spcBef>
                <a:spcPts val="120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rgbClr val="FFFFFF"/>
        </a:solidFill>
        <a:effectLst/>
      </p:bgPr>
    </p:bg>
    <p:spTree>
      <p:nvGrpSpPr>
        <p:cNvPr id="1" name="Shape 381"/>
        <p:cNvGrpSpPr/>
        <p:nvPr/>
      </p:nvGrpSpPr>
      <p:grpSpPr>
        <a:xfrm>
          <a:off x="0" y="0"/>
          <a:ext cx="0" cy="0"/>
          <a:chOff x="0" y="0"/>
          <a:chExt cx="0" cy="0"/>
        </a:xfrm>
      </p:grpSpPr>
      <p:sp>
        <p:nvSpPr>
          <p:cNvPr id="382" name="Google Shape;382;p15"/>
          <p:cNvSpPr txBox="1">
            <a:spLocks noGrp="1"/>
          </p:cNvSpPr>
          <p:nvPr>
            <p:ph type="title"/>
          </p:nvPr>
        </p:nvSpPr>
        <p:spPr>
          <a:xfrm>
            <a:off x="1251626"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chemeClr val="accent2"/>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83" name="Google Shape;383;p15"/>
          <p:cNvSpPr/>
          <p:nvPr/>
        </p:nvSpPr>
        <p:spPr>
          <a:xfrm>
            <a:off x="-53401" y="-91198"/>
            <a:ext cx="9252665" cy="2304922"/>
          </a:xfrm>
          <a:custGeom>
            <a:avLst/>
            <a:gdLst/>
            <a:ahLst/>
            <a:cxnLst/>
            <a:rect l="l" t="t" r="r" b="b"/>
            <a:pathLst>
              <a:path w="285510" h="71537" extrusionOk="0">
                <a:moveTo>
                  <a:pt x="0" y="0"/>
                </a:moveTo>
                <a:lnTo>
                  <a:pt x="0" y="45964"/>
                </a:lnTo>
                <a:cubicBezTo>
                  <a:pt x="0" y="45964"/>
                  <a:pt x="12555" y="63304"/>
                  <a:pt x="35917" y="63304"/>
                </a:cubicBezTo>
                <a:cubicBezTo>
                  <a:pt x="42128" y="63304"/>
                  <a:pt x="49103" y="62078"/>
                  <a:pt x="56810" y="58975"/>
                </a:cubicBezTo>
                <a:cubicBezTo>
                  <a:pt x="65850" y="55336"/>
                  <a:pt x="74284" y="54044"/>
                  <a:pt x="81705" y="54044"/>
                </a:cubicBezTo>
                <a:cubicBezTo>
                  <a:pt x="91103" y="54044"/>
                  <a:pt x="98877" y="56117"/>
                  <a:pt x="104202" y="58125"/>
                </a:cubicBezTo>
                <a:cubicBezTo>
                  <a:pt x="107491" y="59360"/>
                  <a:pt x="110620" y="60964"/>
                  <a:pt x="113572" y="62873"/>
                </a:cubicBezTo>
                <a:cubicBezTo>
                  <a:pt x="117374" y="65328"/>
                  <a:pt x="128075" y="71280"/>
                  <a:pt x="142755" y="71537"/>
                </a:cubicBezTo>
                <a:cubicBezTo>
                  <a:pt x="157434" y="71280"/>
                  <a:pt x="168135" y="65344"/>
                  <a:pt x="171938" y="62873"/>
                </a:cubicBezTo>
                <a:cubicBezTo>
                  <a:pt x="174890" y="60964"/>
                  <a:pt x="178018" y="59360"/>
                  <a:pt x="181307" y="58125"/>
                </a:cubicBezTo>
                <a:cubicBezTo>
                  <a:pt x="186634" y="56116"/>
                  <a:pt x="194417" y="54037"/>
                  <a:pt x="203822" y="54037"/>
                </a:cubicBezTo>
                <a:cubicBezTo>
                  <a:pt x="211242" y="54037"/>
                  <a:pt x="219671" y="55331"/>
                  <a:pt x="228699" y="58975"/>
                </a:cubicBezTo>
                <a:cubicBezTo>
                  <a:pt x="236406" y="62078"/>
                  <a:pt x="243381" y="63304"/>
                  <a:pt x="249593" y="63304"/>
                </a:cubicBezTo>
                <a:cubicBezTo>
                  <a:pt x="272954" y="63304"/>
                  <a:pt x="285509" y="45964"/>
                  <a:pt x="285509" y="45964"/>
                </a:cubicBezTo>
                <a:lnTo>
                  <a:pt x="285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15"/>
          <p:cNvGrpSpPr/>
          <p:nvPr/>
        </p:nvGrpSpPr>
        <p:grpSpPr>
          <a:xfrm>
            <a:off x="14898" y="-91310"/>
            <a:ext cx="9164809" cy="2304922"/>
            <a:chOff x="268200" y="1957675"/>
            <a:chExt cx="7069975" cy="1788425"/>
          </a:xfrm>
        </p:grpSpPr>
        <p:sp>
          <p:nvSpPr>
            <p:cNvPr id="385" name="Google Shape;385;p15"/>
            <p:cNvSpPr/>
            <p:nvPr/>
          </p:nvSpPr>
          <p:spPr>
            <a:xfrm>
              <a:off x="4993800" y="2404675"/>
              <a:ext cx="363800" cy="220000"/>
            </a:xfrm>
            <a:custGeom>
              <a:avLst/>
              <a:gdLst/>
              <a:ahLst/>
              <a:cxnLst/>
              <a:rect l="l" t="t" r="r" b="b"/>
              <a:pathLst>
                <a:path w="14552" h="8800" extrusionOk="0">
                  <a:moveTo>
                    <a:pt x="8389" y="615"/>
                  </a:moveTo>
                  <a:cubicBezTo>
                    <a:pt x="8629" y="615"/>
                    <a:pt x="8872" y="642"/>
                    <a:pt x="9113" y="698"/>
                  </a:cubicBezTo>
                  <a:cubicBezTo>
                    <a:pt x="10557" y="1035"/>
                    <a:pt x="11584" y="2318"/>
                    <a:pt x="11600" y="3794"/>
                  </a:cubicBezTo>
                  <a:cubicBezTo>
                    <a:pt x="11600" y="3955"/>
                    <a:pt x="11728" y="4099"/>
                    <a:pt x="11888" y="4099"/>
                  </a:cubicBezTo>
                  <a:cubicBezTo>
                    <a:pt x="13012" y="4131"/>
                    <a:pt x="13910" y="5062"/>
                    <a:pt x="13894" y="6185"/>
                  </a:cubicBezTo>
                  <a:cubicBezTo>
                    <a:pt x="13862" y="7304"/>
                    <a:pt x="12963" y="8191"/>
                    <a:pt x="11867" y="8191"/>
                  </a:cubicBezTo>
                  <a:cubicBezTo>
                    <a:pt x="11847" y="8191"/>
                    <a:pt x="11828" y="8191"/>
                    <a:pt x="11808" y="8190"/>
                  </a:cubicBezTo>
                  <a:lnTo>
                    <a:pt x="2792" y="8190"/>
                  </a:lnTo>
                  <a:cubicBezTo>
                    <a:pt x="1717" y="8190"/>
                    <a:pt x="818" y="7356"/>
                    <a:pt x="738" y="6281"/>
                  </a:cubicBezTo>
                  <a:cubicBezTo>
                    <a:pt x="658" y="5206"/>
                    <a:pt x="1444" y="4260"/>
                    <a:pt x="2503" y="4115"/>
                  </a:cubicBezTo>
                  <a:cubicBezTo>
                    <a:pt x="2663" y="4099"/>
                    <a:pt x="2776" y="3955"/>
                    <a:pt x="2776" y="3810"/>
                  </a:cubicBezTo>
                  <a:lnTo>
                    <a:pt x="2776" y="3794"/>
                  </a:lnTo>
                  <a:cubicBezTo>
                    <a:pt x="2776" y="2908"/>
                    <a:pt x="3501" y="2281"/>
                    <a:pt x="4289" y="2281"/>
                  </a:cubicBezTo>
                  <a:cubicBezTo>
                    <a:pt x="4556" y="2281"/>
                    <a:pt x="4830" y="2353"/>
                    <a:pt x="5086" y="2511"/>
                  </a:cubicBezTo>
                  <a:cubicBezTo>
                    <a:pt x="5136" y="2544"/>
                    <a:pt x="5194" y="2560"/>
                    <a:pt x="5251" y="2560"/>
                  </a:cubicBezTo>
                  <a:cubicBezTo>
                    <a:pt x="5360" y="2560"/>
                    <a:pt x="5467" y="2503"/>
                    <a:pt x="5519" y="2399"/>
                  </a:cubicBezTo>
                  <a:cubicBezTo>
                    <a:pt x="6067" y="1290"/>
                    <a:pt x="7194" y="615"/>
                    <a:pt x="8389" y="615"/>
                  </a:cubicBezTo>
                  <a:close/>
                  <a:moveTo>
                    <a:pt x="8355" y="1"/>
                  </a:moveTo>
                  <a:cubicBezTo>
                    <a:pt x="7124" y="1"/>
                    <a:pt x="5883" y="581"/>
                    <a:pt x="5118" y="1853"/>
                  </a:cubicBezTo>
                  <a:cubicBezTo>
                    <a:pt x="4842" y="1734"/>
                    <a:pt x="4558" y="1678"/>
                    <a:pt x="4280" y="1678"/>
                  </a:cubicBezTo>
                  <a:cubicBezTo>
                    <a:pt x="3246" y="1678"/>
                    <a:pt x="2296" y="2445"/>
                    <a:pt x="2182" y="3570"/>
                  </a:cubicBezTo>
                  <a:cubicBezTo>
                    <a:pt x="867" y="3875"/>
                    <a:pt x="0" y="5110"/>
                    <a:pt x="161" y="6442"/>
                  </a:cubicBezTo>
                  <a:cubicBezTo>
                    <a:pt x="305" y="7789"/>
                    <a:pt x="1444" y="8784"/>
                    <a:pt x="2776" y="8800"/>
                  </a:cubicBezTo>
                  <a:lnTo>
                    <a:pt x="11792" y="8800"/>
                  </a:lnTo>
                  <a:cubicBezTo>
                    <a:pt x="13188" y="8800"/>
                    <a:pt x="14343" y="7741"/>
                    <a:pt x="14455" y="6345"/>
                  </a:cubicBezTo>
                  <a:cubicBezTo>
                    <a:pt x="14552" y="4966"/>
                    <a:pt x="13573" y="3730"/>
                    <a:pt x="12193" y="3522"/>
                  </a:cubicBezTo>
                  <a:cubicBezTo>
                    <a:pt x="12020" y="1300"/>
                    <a:pt x="10198" y="1"/>
                    <a:pt x="835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4219300" y="2451450"/>
              <a:ext cx="520625" cy="313625"/>
            </a:xfrm>
            <a:custGeom>
              <a:avLst/>
              <a:gdLst/>
              <a:ahLst/>
              <a:cxnLst/>
              <a:rect l="l" t="t" r="r" b="b"/>
              <a:pathLst>
                <a:path w="20825" h="12545" extrusionOk="0">
                  <a:moveTo>
                    <a:pt x="12051" y="614"/>
                  </a:moveTo>
                  <a:cubicBezTo>
                    <a:pt x="12406" y="614"/>
                    <a:pt x="12766" y="654"/>
                    <a:pt x="13124" y="736"/>
                  </a:cubicBezTo>
                  <a:cubicBezTo>
                    <a:pt x="15306" y="1234"/>
                    <a:pt x="16846" y="3159"/>
                    <a:pt x="16862" y="5389"/>
                  </a:cubicBezTo>
                  <a:cubicBezTo>
                    <a:pt x="16862" y="5549"/>
                    <a:pt x="16990" y="5678"/>
                    <a:pt x="17151" y="5694"/>
                  </a:cubicBezTo>
                  <a:cubicBezTo>
                    <a:pt x="18851" y="5758"/>
                    <a:pt x="20199" y="7170"/>
                    <a:pt x="20167" y="8886"/>
                  </a:cubicBezTo>
                  <a:cubicBezTo>
                    <a:pt x="20119" y="10577"/>
                    <a:pt x="18739" y="11935"/>
                    <a:pt x="17036" y="11935"/>
                  </a:cubicBezTo>
                  <a:cubicBezTo>
                    <a:pt x="17026" y="11935"/>
                    <a:pt x="17016" y="11934"/>
                    <a:pt x="17006" y="11934"/>
                  </a:cubicBezTo>
                  <a:lnTo>
                    <a:pt x="3883" y="11934"/>
                  </a:lnTo>
                  <a:cubicBezTo>
                    <a:pt x="2230" y="11934"/>
                    <a:pt x="867" y="10667"/>
                    <a:pt x="754" y="9031"/>
                  </a:cubicBezTo>
                  <a:cubicBezTo>
                    <a:pt x="642" y="7378"/>
                    <a:pt x="1829" y="5934"/>
                    <a:pt x="3450" y="5726"/>
                  </a:cubicBezTo>
                  <a:cubicBezTo>
                    <a:pt x="3610" y="5694"/>
                    <a:pt x="3722" y="5565"/>
                    <a:pt x="3722" y="5421"/>
                  </a:cubicBezTo>
                  <a:lnTo>
                    <a:pt x="3722" y="5389"/>
                  </a:lnTo>
                  <a:cubicBezTo>
                    <a:pt x="3711" y="4017"/>
                    <a:pt x="4834" y="3044"/>
                    <a:pt x="6050" y="3044"/>
                  </a:cubicBezTo>
                  <a:cubicBezTo>
                    <a:pt x="6470" y="3044"/>
                    <a:pt x="6901" y="3160"/>
                    <a:pt x="7300" y="3415"/>
                  </a:cubicBezTo>
                  <a:cubicBezTo>
                    <a:pt x="7359" y="3439"/>
                    <a:pt x="7418" y="3454"/>
                    <a:pt x="7476" y="3454"/>
                  </a:cubicBezTo>
                  <a:cubicBezTo>
                    <a:pt x="7498" y="3454"/>
                    <a:pt x="7519" y="3452"/>
                    <a:pt x="7541" y="3448"/>
                  </a:cubicBezTo>
                  <a:cubicBezTo>
                    <a:pt x="7621" y="3415"/>
                    <a:pt x="7701" y="3367"/>
                    <a:pt x="7733" y="3287"/>
                  </a:cubicBezTo>
                  <a:cubicBezTo>
                    <a:pt x="8564" y="1627"/>
                    <a:pt x="10255" y="614"/>
                    <a:pt x="12051" y="614"/>
                  </a:cubicBezTo>
                  <a:close/>
                  <a:moveTo>
                    <a:pt x="12050" y="1"/>
                  </a:moveTo>
                  <a:cubicBezTo>
                    <a:pt x="10130" y="1"/>
                    <a:pt x="8311" y="1022"/>
                    <a:pt x="7332" y="2742"/>
                  </a:cubicBezTo>
                  <a:cubicBezTo>
                    <a:pt x="6914" y="2540"/>
                    <a:pt x="6479" y="2447"/>
                    <a:pt x="6054" y="2447"/>
                  </a:cubicBezTo>
                  <a:cubicBezTo>
                    <a:pt x="4588" y="2447"/>
                    <a:pt x="3241" y="3559"/>
                    <a:pt x="3129" y="5164"/>
                  </a:cubicBezTo>
                  <a:cubicBezTo>
                    <a:pt x="1268" y="5565"/>
                    <a:pt x="0" y="7298"/>
                    <a:pt x="193" y="9191"/>
                  </a:cubicBezTo>
                  <a:cubicBezTo>
                    <a:pt x="385" y="11084"/>
                    <a:pt x="1974" y="12528"/>
                    <a:pt x="3883" y="12544"/>
                  </a:cubicBezTo>
                  <a:lnTo>
                    <a:pt x="17006" y="12544"/>
                  </a:lnTo>
                  <a:cubicBezTo>
                    <a:pt x="18980" y="12528"/>
                    <a:pt x="20600" y="10988"/>
                    <a:pt x="20712" y="9031"/>
                  </a:cubicBezTo>
                  <a:cubicBezTo>
                    <a:pt x="20825" y="7073"/>
                    <a:pt x="19397" y="5357"/>
                    <a:pt x="17456" y="5116"/>
                  </a:cubicBezTo>
                  <a:cubicBezTo>
                    <a:pt x="17311" y="2726"/>
                    <a:pt x="15611" y="704"/>
                    <a:pt x="13284" y="143"/>
                  </a:cubicBezTo>
                  <a:cubicBezTo>
                    <a:pt x="12873" y="47"/>
                    <a:pt x="12459" y="1"/>
                    <a:pt x="1205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533725" y="2382850"/>
              <a:ext cx="258725" cy="158400"/>
            </a:xfrm>
            <a:custGeom>
              <a:avLst/>
              <a:gdLst/>
              <a:ahLst/>
              <a:cxnLst/>
              <a:rect l="l" t="t" r="r" b="b"/>
              <a:pathLst>
                <a:path w="10349" h="6336" extrusionOk="0">
                  <a:moveTo>
                    <a:pt x="5933" y="611"/>
                  </a:moveTo>
                  <a:cubicBezTo>
                    <a:pt x="7016" y="611"/>
                    <a:pt x="8092" y="1404"/>
                    <a:pt x="8102" y="2742"/>
                  </a:cubicBezTo>
                  <a:cubicBezTo>
                    <a:pt x="8102" y="2903"/>
                    <a:pt x="8230" y="3047"/>
                    <a:pt x="8391" y="3047"/>
                  </a:cubicBezTo>
                  <a:cubicBezTo>
                    <a:pt x="9113" y="3095"/>
                    <a:pt x="9674" y="3689"/>
                    <a:pt x="9658" y="4411"/>
                  </a:cubicBezTo>
                  <a:cubicBezTo>
                    <a:pt x="9642" y="5133"/>
                    <a:pt x="9049" y="5710"/>
                    <a:pt x="8327" y="5726"/>
                  </a:cubicBezTo>
                  <a:lnTo>
                    <a:pt x="2054" y="5726"/>
                  </a:lnTo>
                  <a:cubicBezTo>
                    <a:pt x="385" y="5726"/>
                    <a:pt x="209" y="3288"/>
                    <a:pt x="1861" y="3063"/>
                  </a:cubicBezTo>
                  <a:cubicBezTo>
                    <a:pt x="2022" y="3047"/>
                    <a:pt x="2134" y="2903"/>
                    <a:pt x="2134" y="2758"/>
                  </a:cubicBezTo>
                  <a:cubicBezTo>
                    <a:pt x="2134" y="2229"/>
                    <a:pt x="2551" y="1796"/>
                    <a:pt x="3080" y="1796"/>
                  </a:cubicBezTo>
                  <a:cubicBezTo>
                    <a:pt x="3273" y="1796"/>
                    <a:pt x="3449" y="1844"/>
                    <a:pt x="3594" y="1940"/>
                  </a:cubicBezTo>
                  <a:cubicBezTo>
                    <a:pt x="3646" y="1971"/>
                    <a:pt x="3697" y="1989"/>
                    <a:pt x="3753" y="1989"/>
                  </a:cubicBezTo>
                  <a:cubicBezTo>
                    <a:pt x="3784" y="1989"/>
                    <a:pt x="3816" y="1984"/>
                    <a:pt x="3850" y="1972"/>
                  </a:cubicBezTo>
                  <a:cubicBezTo>
                    <a:pt x="3931" y="1956"/>
                    <a:pt x="3995" y="1892"/>
                    <a:pt x="4027" y="1828"/>
                  </a:cubicBezTo>
                  <a:cubicBezTo>
                    <a:pt x="4433" y="989"/>
                    <a:pt x="5185" y="611"/>
                    <a:pt x="5933" y="611"/>
                  </a:cubicBezTo>
                  <a:close/>
                  <a:moveTo>
                    <a:pt x="5935" y="1"/>
                  </a:moveTo>
                  <a:cubicBezTo>
                    <a:pt x="5069" y="1"/>
                    <a:pt x="4197" y="402"/>
                    <a:pt x="3642" y="1282"/>
                  </a:cubicBezTo>
                  <a:cubicBezTo>
                    <a:pt x="3460" y="1213"/>
                    <a:pt x="3275" y="1181"/>
                    <a:pt x="3094" y="1181"/>
                  </a:cubicBezTo>
                  <a:cubicBezTo>
                    <a:pt x="2344" y="1181"/>
                    <a:pt x="1656" y="1730"/>
                    <a:pt x="1540" y="2518"/>
                  </a:cubicBezTo>
                  <a:cubicBezTo>
                    <a:pt x="610" y="2774"/>
                    <a:pt x="0" y="3689"/>
                    <a:pt x="128" y="4651"/>
                  </a:cubicBezTo>
                  <a:cubicBezTo>
                    <a:pt x="257" y="5614"/>
                    <a:pt x="1075" y="6320"/>
                    <a:pt x="2054" y="6336"/>
                  </a:cubicBezTo>
                  <a:lnTo>
                    <a:pt x="8327" y="6336"/>
                  </a:lnTo>
                  <a:cubicBezTo>
                    <a:pt x="9337" y="6336"/>
                    <a:pt x="10172" y="5566"/>
                    <a:pt x="10252" y="4571"/>
                  </a:cubicBezTo>
                  <a:cubicBezTo>
                    <a:pt x="10348" y="3576"/>
                    <a:pt x="9674" y="2678"/>
                    <a:pt x="8696" y="2486"/>
                  </a:cubicBezTo>
                  <a:cubicBezTo>
                    <a:pt x="8541" y="920"/>
                    <a:pt x="7246" y="1"/>
                    <a:pt x="593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1832825" y="2205050"/>
              <a:ext cx="178525" cy="152925"/>
            </a:xfrm>
            <a:custGeom>
              <a:avLst/>
              <a:gdLst/>
              <a:ahLst/>
              <a:cxnLst/>
              <a:rect l="l" t="t" r="r" b="b"/>
              <a:pathLst>
                <a:path w="7141" h="6117" extrusionOk="0">
                  <a:moveTo>
                    <a:pt x="3065" y="613"/>
                  </a:moveTo>
                  <a:cubicBezTo>
                    <a:pt x="5247" y="613"/>
                    <a:pt x="6338" y="3244"/>
                    <a:pt x="4798" y="4801"/>
                  </a:cubicBezTo>
                  <a:cubicBezTo>
                    <a:pt x="4295" y="5298"/>
                    <a:pt x="3681" y="5521"/>
                    <a:pt x="3079" y="5521"/>
                  </a:cubicBezTo>
                  <a:cubicBezTo>
                    <a:pt x="1817" y="5521"/>
                    <a:pt x="610" y="4540"/>
                    <a:pt x="610" y="3052"/>
                  </a:cubicBezTo>
                  <a:cubicBezTo>
                    <a:pt x="610" y="1704"/>
                    <a:pt x="1701" y="613"/>
                    <a:pt x="3065" y="613"/>
                  </a:cubicBezTo>
                  <a:close/>
                  <a:moveTo>
                    <a:pt x="3075" y="1"/>
                  </a:moveTo>
                  <a:cubicBezTo>
                    <a:pt x="1506" y="1"/>
                    <a:pt x="1" y="1218"/>
                    <a:pt x="1" y="3052"/>
                  </a:cubicBezTo>
                  <a:cubicBezTo>
                    <a:pt x="1" y="4752"/>
                    <a:pt x="1364" y="6116"/>
                    <a:pt x="3065" y="6116"/>
                  </a:cubicBezTo>
                  <a:cubicBezTo>
                    <a:pt x="5776" y="6116"/>
                    <a:pt x="7140" y="2827"/>
                    <a:pt x="5215" y="902"/>
                  </a:cubicBezTo>
                  <a:cubicBezTo>
                    <a:pt x="4592" y="279"/>
                    <a:pt x="3826" y="1"/>
                    <a:pt x="307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1754625" y="2381200"/>
              <a:ext cx="309250" cy="162075"/>
            </a:xfrm>
            <a:custGeom>
              <a:avLst/>
              <a:gdLst/>
              <a:ahLst/>
              <a:cxnLst/>
              <a:rect l="l" t="t" r="r" b="b"/>
              <a:pathLst>
                <a:path w="12370" h="6483" extrusionOk="0">
                  <a:moveTo>
                    <a:pt x="6177" y="610"/>
                  </a:moveTo>
                  <a:cubicBezTo>
                    <a:pt x="9145" y="610"/>
                    <a:pt x="11600" y="2921"/>
                    <a:pt x="11760" y="5889"/>
                  </a:cubicBezTo>
                  <a:lnTo>
                    <a:pt x="610" y="5889"/>
                  </a:lnTo>
                  <a:cubicBezTo>
                    <a:pt x="770" y="2921"/>
                    <a:pt x="3225" y="610"/>
                    <a:pt x="6177" y="610"/>
                  </a:cubicBezTo>
                  <a:close/>
                  <a:moveTo>
                    <a:pt x="6193" y="1"/>
                  </a:moveTo>
                  <a:cubicBezTo>
                    <a:pt x="2760" y="1"/>
                    <a:pt x="0" y="2760"/>
                    <a:pt x="0" y="6177"/>
                  </a:cubicBezTo>
                  <a:cubicBezTo>
                    <a:pt x="0" y="6354"/>
                    <a:pt x="129" y="6482"/>
                    <a:pt x="289" y="6482"/>
                  </a:cubicBezTo>
                  <a:lnTo>
                    <a:pt x="12081" y="6482"/>
                  </a:lnTo>
                  <a:cubicBezTo>
                    <a:pt x="12241" y="6482"/>
                    <a:pt x="12370" y="6354"/>
                    <a:pt x="12370" y="6177"/>
                  </a:cubicBezTo>
                  <a:cubicBezTo>
                    <a:pt x="12370" y="2760"/>
                    <a:pt x="9594" y="1"/>
                    <a:pt x="619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097775" y="1990900"/>
              <a:ext cx="178500" cy="152900"/>
            </a:xfrm>
            <a:custGeom>
              <a:avLst/>
              <a:gdLst/>
              <a:ahLst/>
              <a:cxnLst/>
              <a:rect l="l" t="t" r="r" b="b"/>
              <a:pathLst>
                <a:path w="7140" h="6116" extrusionOk="0">
                  <a:moveTo>
                    <a:pt x="3048" y="612"/>
                  </a:moveTo>
                  <a:cubicBezTo>
                    <a:pt x="5230" y="612"/>
                    <a:pt x="6337" y="3259"/>
                    <a:pt x="4781" y="4800"/>
                  </a:cubicBezTo>
                  <a:cubicBezTo>
                    <a:pt x="4283" y="5297"/>
                    <a:pt x="3670" y="5520"/>
                    <a:pt x="3067" y="5520"/>
                  </a:cubicBezTo>
                  <a:cubicBezTo>
                    <a:pt x="1806" y="5520"/>
                    <a:pt x="594" y="4543"/>
                    <a:pt x="594" y="3067"/>
                  </a:cubicBezTo>
                  <a:cubicBezTo>
                    <a:pt x="594" y="1703"/>
                    <a:pt x="1701" y="612"/>
                    <a:pt x="3048" y="612"/>
                  </a:cubicBezTo>
                  <a:close/>
                  <a:moveTo>
                    <a:pt x="3077" y="0"/>
                  </a:moveTo>
                  <a:cubicBezTo>
                    <a:pt x="1506" y="0"/>
                    <a:pt x="0" y="1221"/>
                    <a:pt x="0" y="3067"/>
                  </a:cubicBezTo>
                  <a:cubicBezTo>
                    <a:pt x="0" y="4751"/>
                    <a:pt x="1364" y="6115"/>
                    <a:pt x="3048" y="6115"/>
                  </a:cubicBezTo>
                  <a:cubicBezTo>
                    <a:pt x="5776" y="6115"/>
                    <a:pt x="7140" y="2826"/>
                    <a:pt x="5214" y="901"/>
                  </a:cubicBezTo>
                  <a:cubicBezTo>
                    <a:pt x="4592" y="279"/>
                    <a:pt x="3827" y="0"/>
                    <a:pt x="307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4019150" y="2167025"/>
              <a:ext cx="309675" cy="162075"/>
            </a:xfrm>
            <a:custGeom>
              <a:avLst/>
              <a:gdLst/>
              <a:ahLst/>
              <a:cxnLst/>
              <a:rect l="l" t="t" r="r" b="b"/>
              <a:pathLst>
                <a:path w="12387" h="6483" extrusionOk="0">
                  <a:moveTo>
                    <a:pt x="6193" y="594"/>
                  </a:moveTo>
                  <a:cubicBezTo>
                    <a:pt x="9161" y="594"/>
                    <a:pt x="11616" y="2920"/>
                    <a:pt x="11777" y="5888"/>
                  </a:cubicBezTo>
                  <a:lnTo>
                    <a:pt x="610" y="5888"/>
                  </a:lnTo>
                  <a:cubicBezTo>
                    <a:pt x="771" y="2920"/>
                    <a:pt x="3225" y="594"/>
                    <a:pt x="6193" y="594"/>
                  </a:cubicBezTo>
                  <a:close/>
                  <a:moveTo>
                    <a:pt x="6193" y="1"/>
                  </a:moveTo>
                  <a:cubicBezTo>
                    <a:pt x="2776" y="1"/>
                    <a:pt x="1" y="2776"/>
                    <a:pt x="1" y="6193"/>
                  </a:cubicBezTo>
                  <a:cubicBezTo>
                    <a:pt x="1" y="6354"/>
                    <a:pt x="145" y="6482"/>
                    <a:pt x="305" y="6482"/>
                  </a:cubicBezTo>
                  <a:lnTo>
                    <a:pt x="12081" y="6482"/>
                  </a:lnTo>
                  <a:cubicBezTo>
                    <a:pt x="12258" y="6482"/>
                    <a:pt x="12386" y="6354"/>
                    <a:pt x="12386" y="6193"/>
                  </a:cubicBezTo>
                  <a:cubicBezTo>
                    <a:pt x="12386" y="2776"/>
                    <a:pt x="9611" y="1"/>
                    <a:pt x="619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5501175" y="2406575"/>
              <a:ext cx="328900" cy="323500"/>
            </a:xfrm>
            <a:custGeom>
              <a:avLst/>
              <a:gdLst/>
              <a:ahLst/>
              <a:cxnLst/>
              <a:rect l="l" t="t" r="r" b="b"/>
              <a:pathLst>
                <a:path w="13156" h="12940" extrusionOk="0">
                  <a:moveTo>
                    <a:pt x="6578" y="2275"/>
                  </a:moveTo>
                  <a:cubicBezTo>
                    <a:pt x="7220" y="4264"/>
                    <a:pt x="8792" y="5836"/>
                    <a:pt x="10797" y="6478"/>
                  </a:cubicBezTo>
                  <a:cubicBezTo>
                    <a:pt x="8792" y="7120"/>
                    <a:pt x="7220" y="8692"/>
                    <a:pt x="6578" y="10697"/>
                  </a:cubicBezTo>
                  <a:cubicBezTo>
                    <a:pt x="5936" y="8692"/>
                    <a:pt x="4364" y="7120"/>
                    <a:pt x="2375" y="6478"/>
                  </a:cubicBezTo>
                  <a:cubicBezTo>
                    <a:pt x="4364" y="5836"/>
                    <a:pt x="5936" y="4264"/>
                    <a:pt x="6578" y="2275"/>
                  </a:cubicBezTo>
                  <a:close/>
                  <a:moveTo>
                    <a:pt x="6578" y="0"/>
                  </a:moveTo>
                  <a:cubicBezTo>
                    <a:pt x="6426" y="0"/>
                    <a:pt x="6273" y="101"/>
                    <a:pt x="6273" y="301"/>
                  </a:cubicBezTo>
                  <a:cubicBezTo>
                    <a:pt x="6273" y="3542"/>
                    <a:pt x="3642" y="6157"/>
                    <a:pt x="401" y="6173"/>
                  </a:cubicBezTo>
                  <a:cubicBezTo>
                    <a:pt x="0" y="6173"/>
                    <a:pt x="0" y="6767"/>
                    <a:pt x="401" y="6767"/>
                  </a:cubicBezTo>
                  <a:cubicBezTo>
                    <a:pt x="3642" y="6767"/>
                    <a:pt x="6273" y="9398"/>
                    <a:pt x="6273" y="12638"/>
                  </a:cubicBezTo>
                  <a:cubicBezTo>
                    <a:pt x="6273" y="12839"/>
                    <a:pt x="6426" y="12939"/>
                    <a:pt x="6578" y="12939"/>
                  </a:cubicBezTo>
                  <a:cubicBezTo>
                    <a:pt x="6730" y="12939"/>
                    <a:pt x="6883" y="12839"/>
                    <a:pt x="6883" y="12638"/>
                  </a:cubicBezTo>
                  <a:cubicBezTo>
                    <a:pt x="6883" y="9398"/>
                    <a:pt x="9514" y="6783"/>
                    <a:pt x="12755" y="6767"/>
                  </a:cubicBezTo>
                  <a:cubicBezTo>
                    <a:pt x="13156" y="6767"/>
                    <a:pt x="13156" y="6173"/>
                    <a:pt x="12755" y="6173"/>
                  </a:cubicBezTo>
                  <a:cubicBezTo>
                    <a:pt x="9514" y="6173"/>
                    <a:pt x="6883" y="3542"/>
                    <a:pt x="6883" y="301"/>
                  </a:cubicBezTo>
                  <a:cubicBezTo>
                    <a:pt x="6883" y="101"/>
                    <a:pt x="6730" y="0"/>
                    <a:pt x="6578"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3637725" y="3408075"/>
              <a:ext cx="488150" cy="338025"/>
            </a:xfrm>
            <a:custGeom>
              <a:avLst/>
              <a:gdLst/>
              <a:ahLst/>
              <a:cxnLst/>
              <a:rect l="l" t="t" r="r" b="b"/>
              <a:pathLst>
                <a:path w="19526" h="13521" extrusionOk="0">
                  <a:moveTo>
                    <a:pt x="9763" y="0"/>
                  </a:moveTo>
                  <a:cubicBezTo>
                    <a:pt x="9614" y="0"/>
                    <a:pt x="9466" y="101"/>
                    <a:pt x="9466" y="301"/>
                  </a:cubicBezTo>
                  <a:cubicBezTo>
                    <a:pt x="9450" y="5291"/>
                    <a:pt x="5407" y="9350"/>
                    <a:pt x="401" y="9350"/>
                  </a:cubicBezTo>
                  <a:cubicBezTo>
                    <a:pt x="0" y="9350"/>
                    <a:pt x="0" y="9959"/>
                    <a:pt x="401" y="9959"/>
                  </a:cubicBezTo>
                  <a:cubicBezTo>
                    <a:pt x="3225" y="9959"/>
                    <a:pt x="5872" y="11275"/>
                    <a:pt x="7589" y="13505"/>
                  </a:cubicBezTo>
                  <a:lnTo>
                    <a:pt x="7974" y="13521"/>
                  </a:lnTo>
                  <a:lnTo>
                    <a:pt x="8327" y="13505"/>
                  </a:lnTo>
                  <a:cubicBezTo>
                    <a:pt x="7011" y="11596"/>
                    <a:pt x="5038" y="10232"/>
                    <a:pt x="2792" y="9654"/>
                  </a:cubicBezTo>
                  <a:cubicBezTo>
                    <a:pt x="6209" y="8772"/>
                    <a:pt x="8872" y="6109"/>
                    <a:pt x="9755" y="2692"/>
                  </a:cubicBezTo>
                  <a:cubicBezTo>
                    <a:pt x="10637" y="6109"/>
                    <a:pt x="13300" y="8772"/>
                    <a:pt x="16718" y="9654"/>
                  </a:cubicBezTo>
                  <a:cubicBezTo>
                    <a:pt x="14536" y="10216"/>
                    <a:pt x="12627" y="11531"/>
                    <a:pt x="11311" y="13360"/>
                  </a:cubicBezTo>
                  <a:cubicBezTo>
                    <a:pt x="11568" y="13328"/>
                    <a:pt x="11840" y="13312"/>
                    <a:pt x="12113" y="13296"/>
                  </a:cubicBezTo>
                  <a:cubicBezTo>
                    <a:pt x="13830" y="11178"/>
                    <a:pt x="16397" y="9959"/>
                    <a:pt x="19124" y="9959"/>
                  </a:cubicBezTo>
                  <a:cubicBezTo>
                    <a:pt x="19525" y="9959"/>
                    <a:pt x="19525" y="9350"/>
                    <a:pt x="19124" y="9350"/>
                  </a:cubicBezTo>
                  <a:cubicBezTo>
                    <a:pt x="14119" y="9350"/>
                    <a:pt x="10076" y="5291"/>
                    <a:pt x="10060" y="301"/>
                  </a:cubicBezTo>
                  <a:cubicBezTo>
                    <a:pt x="10060" y="101"/>
                    <a:pt x="9911" y="0"/>
                    <a:pt x="976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420550" y="2784800"/>
              <a:ext cx="122750" cy="117725"/>
            </a:xfrm>
            <a:custGeom>
              <a:avLst/>
              <a:gdLst/>
              <a:ahLst/>
              <a:cxnLst/>
              <a:rect l="l" t="t" r="r" b="b"/>
              <a:pathLst>
                <a:path w="4910" h="4709" extrusionOk="0">
                  <a:moveTo>
                    <a:pt x="2455" y="1456"/>
                  </a:moveTo>
                  <a:cubicBezTo>
                    <a:pt x="2664" y="1825"/>
                    <a:pt x="2969" y="2146"/>
                    <a:pt x="3354" y="2355"/>
                  </a:cubicBezTo>
                  <a:cubicBezTo>
                    <a:pt x="2969" y="2563"/>
                    <a:pt x="2664" y="2868"/>
                    <a:pt x="2455" y="3253"/>
                  </a:cubicBezTo>
                  <a:cubicBezTo>
                    <a:pt x="2231" y="2868"/>
                    <a:pt x="1926" y="2563"/>
                    <a:pt x="1557" y="2355"/>
                  </a:cubicBezTo>
                  <a:cubicBezTo>
                    <a:pt x="1926" y="2146"/>
                    <a:pt x="2247" y="1825"/>
                    <a:pt x="2455" y="1456"/>
                  </a:cubicBezTo>
                  <a:close/>
                  <a:moveTo>
                    <a:pt x="2455" y="0"/>
                  </a:moveTo>
                  <a:cubicBezTo>
                    <a:pt x="2303" y="0"/>
                    <a:pt x="2150" y="100"/>
                    <a:pt x="2150" y="301"/>
                  </a:cubicBezTo>
                  <a:cubicBezTo>
                    <a:pt x="2150" y="1264"/>
                    <a:pt x="1364" y="2050"/>
                    <a:pt x="402" y="2050"/>
                  </a:cubicBezTo>
                  <a:cubicBezTo>
                    <a:pt x="1" y="2050"/>
                    <a:pt x="1" y="2659"/>
                    <a:pt x="402" y="2659"/>
                  </a:cubicBezTo>
                  <a:cubicBezTo>
                    <a:pt x="1364" y="2659"/>
                    <a:pt x="2150" y="3429"/>
                    <a:pt x="2150" y="4408"/>
                  </a:cubicBezTo>
                  <a:cubicBezTo>
                    <a:pt x="2150" y="4609"/>
                    <a:pt x="2303" y="4709"/>
                    <a:pt x="2455" y="4709"/>
                  </a:cubicBezTo>
                  <a:cubicBezTo>
                    <a:pt x="2608" y="4709"/>
                    <a:pt x="2760" y="4609"/>
                    <a:pt x="2760" y="4408"/>
                  </a:cubicBezTo>
                  <a:cubicBezTo>
                    <a:pt x="2760" y="3429"/>
                    <a:pt x="3530" y="2659"/>
                    <a:pt x="4509" y="2659"/>
                  </a:cubicBezTo>
                  <a:cubicBezTo>
                    <a:pt x="4910" y="2659"/>
                    <a:pt x="4910" y="2050"/>
                    <a:pt x="4509" y="2050"/>
                  </a:cubicBezTo>
                  <a:cubicBezTo>
                    <a:pt x="3530" y="2050"/>
                    <a:pt x="2760" y="1264"/>
                    <a:pt x="2760" y="301"/>
                  </a:cubicBezTo>
                  <a:cubicBezTo>
                    <a:pt x="2760" y="100"/>
                    <a:pt x="2608"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6685975" y="2689325"/>
              <a:ext cx="122750" cy="117750"/>
            </a:xfrm>
            <a:custGeom>
              <a:avLst/>
              <a:gdLst/>
              <a:ahLst/>
              <a:cxnLst/>
              <a:rect l="l" t="t" r="r" b="b"/>
              <a:pathLst>
                <a:path w="4910" h="4710" extrusionOk="0">
                  <a:moveTo>
                    <a:pt x="2455" y="1457"/>
                  </a:moveTo>
                  <a:cubicBezTo>
                    <a:pt x="2664" y="1826"/>
                    <a:pt x="2985" y="2147"/>
                    <a:pt x="3354" y="2355"/>
                  </a:cubicBezTo>
                  <a:cubicBezTo>
                    <a:pt x="2985" y="2564"/>
                    <a:pt x="2664" y="2885"/>
                    <a:pt x="2455" y="3254"/>
                  </a:cubicBezTo>
                  <a:cubicBezTo>
                    <a:pt x="2247" y="2885"/>
                    <a:pt x="1926" y="2564"/>
                    <a:pt x="1557" y="2355"/>
                  </a:cubicBezTo>
                  <a:cubicBezTo>
                    <a:pt x="1926" y="2147"/>
                    <a:pt x="2247" y="1826"/>
                    <a:pt x="2455" y="1457"/>
                  </a:cubicBezTo>
                  <a:close/>
                  <a:moveTo>
                    <a:pt x="2455" y="1"/>
                  </a:moveTo>
                  <a:cubicBezTo>
                    <a:pt x="2303" y="1"/>
                    <a:pt x="2150" y="101"/>
                    <a:pt x="2150" y="302"/>
                  </a:cubicBezTo>
                  <a:cubicBezTo>
                    <a:pt x="2150" y="1264"/>
                    <a:pt x="1364" y="2050"/>
                    <a:pt x="402" y="2050"/>
                  </a:cubicBezTo>
                  <a:cubicBezTo>
                    <a:pt x="1" y="2050"/>
                    <a:pt x="1" y="2660"/>
                    <a:pt x="402" y="2660"/>
                  </a:cubicBezTo>
                  <a:cubicBezTo>
                    <a:pt x="1364" y="2660"/>
                    <a:pt x="2150" y="3446"/>
                    <a:pt x="2150" y="4409"/>
                  </a:cubicBezTo>
                  <a:cubicBezTo>
                    <a:pt x="2150" y="4609"/>
                    <a:pt x="2303" y="4710"/>
                    <a:pt x="2455" y="4710"/>
                  </a:cubicBezTo>
                  <a:cubicBezTo>
                    <a:pt x="2608" y="4710"/>
                    <a:pt x="2760" y="4609"/>
                    <a:pt x="2760" y="4409"/>
                  </a:cubicBezTo>
                  <a:cubicBezTo>
                    <a:pt x="2760" y="3446"/>
                    <a:pt x="3546" y="2660"/>
                    <a:pt x="4509" y="2660"/>
                  </a:cubicBezTo>
                  <a:cubicBezTo>
                    <a:pt x="4910" y="2660"/>
                    <a:pt x="4910" y="2050"/>
                    <a:pt x="4509" y="2050"/>
                  </a:cubicBezTo>
                  <a:cubicBezTo>
                    <a:pt x="3546" y="2050"/>
                    <a:pt x="2760" y="1264"/>
                    <a:pt x="2760" y="302"/>
                  </a:cubicBezTo>
                  <a:cubicBezTo>
                    <a:pt x="2760" y="101"/>
                    <a:pt x="2608" y="1"/>
                    <a:pt x="245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4847800" y="2733450"/>
              <a:ext cx="122750" cy="117750"/>
            </a:xfrm>
            <a:custGeom>
              <a:avLst/>
              <a:gdLst/>
              <a:ahLst/>
              <a:cxnLst/>
              <a:rect l="l" t="t" r="r" b="b"/>
              <a:pathLst>
                <a:path w="4910" h="4710" extrusionOk="0">
                  <a:moveTo>
                    <a:pt x="2455" y="1457"/>
                  </a:moveTo>
                  <a:cubicBezTo>
                    <a:pt x="2680" y="1842"/>
                    <a:pt x="2985" y="2146"/>
                    <a:pt x="3370" y="2355"/>
                  </a:cubicBezTo>
                  <a:cubicBezTo>
                    <a:pt x="2985" y="2564"/>
                    <a:pt x="2680" y="2884"/>
                    <a:pt x="2455" y="3269"/>
                  </a:cubicBezTo>
                  <a:cubicBezTo>
                    <a:pt x="2247" y="2884"/>
                    <a:pt x="1942" y="2564"/>
                    <a:pt x="1557" y="2355"/>
                  </a:cubicBezTo>
                  <a:cubicBezTo>
                    <a:pt x="1942" y="2146"/>
                    <a:pt x="2247" y="1842"/>
                    <a:pt x="2455" y="1457"/>
                  </a:cubicBezTo>
                  <a:close/>
                  <a:moveTo>
                    <a:pt x="2463" y="1"/>
                  </a:moveTo>
                  <a:cubicBezTo>
                    <a:pt x="2315" y="1"/>
                    <a:pt x="2166" y="101"/>
                    <a:pt x="2166" y="301"/>
                  </a:cubicBezTo>
                  <a:cubicBezTo>
                    <a:pt x="2150" y="1280"/>
                    <a:pt x="1380" y="2050"/>
                    <a:pt x="402" y="2066"/>
                  </a:cubicBezTo>
                  <a:cubicBezTo>
                    <a:pt x="0" y="2066"/>
                    <a:pt x="0" y="2660"/>
                    <a:pt x="402" y="2660"/>
                  </a:cubicBezTo>
                  <a:cubicBezTo>
                    <a:pt x="1380" y="2660"/>
                    <a:pt x="2150" y="3446"/>
                    <a:pt x="2166" y="4409"/>
                  </a:cubicBezTo>
                  <a:cubicBezTo>
                    <a:pt x="2166" y="4609"/>
                    <a:pt x="2315" y="4709"/>
                    <a:pt x="2463" y="4709"/>
                  </a:cubicBezTo>
                  <a:cubicBezTo>
                    <a:pt x="2612" y="4709"/>
                    <a:pt x="2760" y="4609"/>
                    <a:pt x="2760" y="4409"/>
                  </a:cubicBezTo>
                  <a:cubicBezTo>
                    <a:pt x="2760" y="3446"/>
                    <a:pt x="3546" y="2660"/>
                    <a:pt x="4509" y="2660"/>
                  </a:cubicBezTo>
                  <a:cubicBezTo>
                    <a:pt x="4910" y="2660"/>
                    <a:pt x="4910" y="2066"/>
                    <a:pt x="4509" y="2066"/>
                  </a:cubicBezTo>
                  <a:cubicBezTo>
                    <a:pt x="3546" y="2050"/>
                    <a:pt x="2760" y="1280"/>
                    <a:pt x="2760" y="301"/>
                  </a:cubicBezTo>
                  <a:cubicBezTo>
                    <a:pt x="2760" y="101"/>
                    <a:pt x="2612" y="1"/>
                    <a:pt x="246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3131550" y="2638700"/>
              <a:ext cx="77025" cy="170875"/>
            </a:xfrm>
            <a:custGeom>
              <a:avLst/>
              <a:gdLst/>
              <a:ahLst/>
              <a:cxnLst/>
              <a:rect l="l" t="t" r="r" b="b"/>
              <a:pathLst>
                <a:path w="3081" h="6835" extrusionOk="0">
                  <a:moveTo>
                    <a:pt x="2487" y="610"/>
                  </a:moveTo>
                  <a:lnTo>
                    <a:pt x="2487" y="6241"/>
                  </a:lnTo>
                  <a:lnTo>
                    <a:pt x="594" y="6241"/>
                  </a:lnTo>
                  <a:lnTo>
                    <a:pt x="594" y="610"/>
                  </a:lnTo>
                  <a:close/>
                  <a:moveTo>
                    <a:pt x="498" y="0"/>
                  </a:moveTo>
                  <a:cubicBezTo>
                    <a:pt x="225" y="0"/>
                    <a:pt x="0" y="225"/>
                    <a:pt x="0" y="498"/>
                  </a:cubicBezTo>
                  <a:lnTo>
                    <a:pt x="0" y="6337"/>
                  </a:lnTo>
                  <a:cubicBezTo>
                    <a:pt x="0" y="6626"/>
                    <a:pt x="225" y="6835"/>
                    <a:pt x="498" y="6835"/>
                  </a:cubicBezTo>
                  <a:lnTo>
                    <a:pt x="2583" y="6835"/>
                  </a:lnTo>
                  <a:cubicBezTo>
                    <a:pt x="2856" y="6835"/>
                    <a:pt x="3081" y="6626"/>
                    <a:pt x="3081" y="6337"/>
                  </a:cubicBezTo>
                  <a:lnTo>
                    <a:pt x="3081" y="498"/>
                  </a:lnTo>
                  <a:cubicBezTo>
                    <a:pt x="3081" y="225"/>
                    <a:pt x="2856" y="0"/>
                    <a:pt x="25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236225" y="2586950"/>
              <a:ext cx="77050" cy="223025"/>
            </a:xfrm>
            <a:custGeom>
              <a:avLst/>
              <a:gdLst/>
              <a:ahLst/>
              <a:cxnLst/>
              <a:rect l="l" t="t" r="r" b="b"/>
              <a:pathLst>
                <a:path w="3082" h="8921" extrusionOk="0">
                  <a:moveTo>
                    <a:pt x="2488" y="594"/>
                  </a:moveTo>
                  <a:lnTo>
                    <a:pt x="2488" y="8327"/>
                  </a:lnTo>
                  <a:lnTo>
                    <a:pt x="610" y="8327"/>
                  </a:lnTo>
                  <a:lnTo>
                    <a:pt x="610" y="594"/>
                  </a:lnTo>
                  <a:close/>
                  <a:moveTo>
                    <a:pt x="472" y="0"/>
                  </a:moveTo>
                  <a:cubicBezTo>
                    <a:pt x="211" y="0"/>
                    <a:pt x="1" y="234"/>
                    <a:pt x="1" y="498"/>
                  </a:cubicBezTo>
                  <a:lnTo>
                    <a:pt x="1" y="8424"/>
                  </a:lnTo>
                  <a:cubicBezTo>
                    <a:pt x="1" y="8696"/>
                    <a:pt x="225" y="8921"/>
                    <a:pt x="498" y="8921"/>
                  </a:cubicBezTo>
                  <a:lnTo>
                    <a:pt x="2584" y="8921"/>
                  </a:lnTo>
                  <a:cubicBezTo>
                    <a:pt x="2857" y="8921"/>
                    <a:pt x="3081" y="8696"/>
                    <a:pt x="3081" y="8424"/>
                  </a:cubicBezTo>
                  <a:lnTo>
                    <a:pt x="3081" y="498"/>
                  </a:lnTo>
                  <a:cubicBezTo>
                    <a:pt x="3081" y="225"/>
                    <a:pt x="2857" y="1"/>
                    <a:pt x="2584" y="1"/>
                  </a:cubicBezTo>
                  <a:lnTo>
                    <a:pt x="498" y="1"/>
                  </a:lnTo>
                  <a:cubicBezTo>
                    <a:pt x="490" y="0"/>
                    <a:pt x="481" y="0"/>
                    <a:pt x="47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3340925" y="2534825"/>
              <a:ext cx="77425" cy="274750"/>
            </a:xfrm>
            <a:custGeom>
              <a:avLst/>
              <a:gdLst/>
              <a:ahLst/>
              <a:cxnLst/>
              <a:rect l="l" t="t" r="r" b="b"/>
              <a:pathLst>
                <a:path w="3097" h="10990" extrusionOk="0">
                  <a:moveTo>
                    <a:pt x="2487" y="594"/>
                  </a:moveTo>
                  <a:lnTo>
                    <a:pt x="2487" y="10396"/>
                  </a:lnTo>
                  <a:lnTo>
                    <a:pt x="610" y="10396"/>
                  </a:lnTo>
                  <a:lnTo>
                    <a:pt x="610" y="594"/>
                  </a:lnTo>
                  <a:close/>
                  <a:moveTo>
                    <a:pt x="498" y="0"/>
                  </a:moveTo>
                  <a:cubicBezTo>
                    <a:pt x="225" y="0"/>
                    <a:pt x="0" y="225"/>
                    <a:pt x="0" y="498"/>
                  </a:cubicBezTo>
                  <a:lnTo>
                    <a:pt x="0" y="10492"/>
                  </a:lnTo>
                  <a:cubicBezTo>
                    <a:pt x="0" y="10781"/>
                    <a:pt x="225" y="10990"/>
                    <a:pt x="498" y="10990"/>
                  </a:cubicBezTo>
                  <a:lnTo>
                    <a:pt x="2583" y="10990"/>
                  </a:lnTo>
                  <a:cubicBezTo>
                    <a:pt x="2856" y="10990"/>
                    <a:pt x="3081" y="10765"/>
                    <a:pt x="3097" y="10492"/>
                  </a:cubicBezTo>
                  <a:lnTo>
                    <a:pt x="3097" y="498"/>
                  </a:lnTo>
                  <a:cubicBezTo>
                    <a:pt x="3081" y="225"/>
                    <a:pt x="2856" y="0"/>
                    <a:pt x="25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3445600" y="2482675"/>
              <a:ext cx="77425" cy="327300"/>
            </a:xfrm>
            <a:custGeom>
              <a:avLst/>
              <a:gdLst/>
              <a:ahLst/>
              <a:cxnLst/>
              <a:rect l="l" t="t" r="r" b="b"/>
              <a:pathLst>
                <a:path w="3097" h="13092" extrusionOk="0">
                  <a:moveTo>
                    <a:pt x="2487" y="610"/>
                  </a:moveTo>
                  <a:lnTo>
                    <a:pt x="2487" y="12482"/>
                  </a:lnTo>
                  <a:lnTo>
                    <a:pt x="610" y="12482"/>
                  </a:lnTo>
                  <a:lnTo>
                    <a:pt x="610" y="610"/>
                  </a:lnTo>
                  <a:close/>
                  <a:moveTo>
                    <a:pt x="498" y="1"/>
                  </a:moveTo>
                  <a:cubicBezTo>
                    <a:pt x="225" y="1"/>
                    <a:pt x="1" y="225"/>
                    <a:pt x="1" y="498"/>
                  </a:cubicBezTo>
                  <a:lnTo>
                    <a:pt x="1" y="12578"/>
                  </a:lnTo>
                  <a:cubicBezTo>
                    <a:pt x="1" y="12867"/>
                    <a:pt x="225" y="13092"/>
                    <a:pt x="498" y="13092"/>
                  </a:cubicBezTo>
                  <a:lnTo>
                    <a:pt x="2584" y="13092"/>
                  </a:lnTo>
                  <a:cubicBezTo>
                    <a:pt x="2872" y="13092"/>
                    <a:pt x="3097" y="12867"/>
                    <a:pt x="3097" y="12578"/>
                  </a:cubicBezTo>
                  <a:lnTo>
                    <a:pt x="3097" y="498"/>
                  </a:lnTo>
                  <a:cubicBezTo>
                    <a:pt x="3097" y="225"/>
                    <a:pt x="2872" y="1"/>
                    <a:pt x="258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3129150" y="2308600"/>
              <a:ext cx="393475" cy="189350"/>
            </a:xfrm>
            <a:custGeom>
              <a:avLst/>
              <a:gdLst/>
              <a:ahLst/>
              <a:cxnLst/>
              <a:rect l="l" t="t" r="r" b="b"/>
              <a:pathLst>
                <a:path w="15739" h="7574" extrusionOk="0">
                  <a:moveTo>
                    <a:pt x="12963" y="1"/>
                  </a:moveTo>
                  <a:cubicBezTo>
                    <a:pt x="12562" y="1"/>
                    <a:pt x="12562" y="610"/>
                    <a:pt x="12963" y="610"/>
                  </a:cubicBezTo>
                  <a:lnTo>
                    <a:pt x="14616" y="610"/>
                  </a:lnTo>
                  <a:cubicBezTo>
                    <a:pt x="6979" y="6883"/>
                    <a:pt x="706" y="6964"/>
                    <a:pt x="417" y="6964"/>
                  </a:cubicBezTo>
                  <a:lnTo>
                    <a:pt x="401" y="6964"/>
                  </a:lnTo>
                  <a:cubicBezTo>
                    <a:pt x="0" y="6964"/>
                    <a:pt x="0" y="7573"/>
                    <a:pt x="401" y="7573"/>
                  </a:cubicBezTo>
                  <a:lnTo>
                    <a:pt x="449" y="7573"/>
                  </a:lnTo>
                  <a:cubicBezTo>
                    <a:pt x="1107" y="7573"/>
                    <a:pt x="7284" y="7397"/>
                    <a:pt x="14953" y="1108"/>
                  </a:cubicBezTo>
                  <a:lnTo>
                    <a:pt x="14953" y="1108"/>
                  </a:lnTo>
                  <a:lnTo>
                    <a:pt x="14552" y="2905"/>
                  </a:lnTo>
                  <a:cubicBezTo>
                    <a:pt x="14520" y="3065"/>
                    <a:pt x="14616" y="3226"/>
                    <a:pt x="14776" y="3274"/>
                  </a:cubicBezTo>
                  <a:lnTo>
                    <a:pt x="14856" y="3274"/>
                  </a:lnTo>
                  <a:cubicBezTo>
                    <a:pt x="14985" y="3274"/>
                    <a:pt x="15113" y="3161"/>
                    <a:pt x="15145" y="3033"/>
                  </a:cubicBezTo>
                  <a:lnTo>
                    <a:pt x="15739" y="370"/>
                  </a:lnTo>
                  <a:cubicBezTo>
                    <a:pt x="15739" y="354"/>
                    <a:pt x="15739" y="322"/>
                    <a:pt x="15739" y="306"/>
                  </a:cubicBezTo>
                  <a:lnTo>
                    <a:pt x="15739" y="290"/>
                  </a:lnTo>
                  <a:cubicBezTo>
                    <a:pt x="15739" y="258"/>
                    <a:pt x="15739" y="225"/>
                    <a:pt x="15723" y="209"/>
                  </a:cubicBezTo>
                  <a:cubicBezTo>
                    <a:pt x="15723" y="177"/>
                    <a:pt x="15707" y="161"/>
                    <a:pt x="15691" y="129"/>
                  </a:cubicBezTo>
                  <a:lnTo>
                    <a:pt x="15675" y="113"/>
                  </a:lnTo>
                  <a:cubicBezTo>
                    <a:pt x="15659" y="97"/>
                    <a:pt x="15643" y="81"/>
                    <a:pt x="15627" y="65"/>
                  </a:cubicBezTo>
                  <a:cubicBezTo>
                    <a:pt x="15594" y="49"/>
                    <a:pt x="15578" y="33"/>
                    <a:pt x="15546" y="33"/>
                  </a:cubicBezTo>
                  <a:lnTo>
                    <a:pt x="15530" y="33"/>
                  </a:lnTo>
                  <a:lnTo>
                    <a:pt x="15514"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469875" y="1968900"/>
              <a:ext cx="77450" cy="170875"/>
            </a:xfrm>
            <a:custGeom>
              <a:avLst/>
              <a:gdLst/>
              <a:ahLst/>
              <a:cxnLst/>
              <a:rect l="l" t="t" r="r" b="b"/>
              <a:pathLst>
                <a:path w="3098" h="6835" extrusionOk="0">
                  <a:moveTo>
                    <a:pt x="2488" y="594"/>
                  </a:moveTo>
                  <a:lnTo>
                    <a:pt x="2488" y="6241"/>
                  </a:lnTo>
                  <a:lnTo>
                    <a:pt x="611" y="6241"/>
                  </a:lnTo>
                  <a:lnTo>
                    <a:pt x="611" y="594"/>
                  </a:lnTo>
                  <a:close/>
                  <a:moveTo>
                    <a:pt x="514" y="0"/>
                  </a:moveTo>
                  <a:cubicBezTo>
                    <a:pt x="225" y="0"/>
                    <a:pt x="1" y="225"/>
                    <a:pt x="1" y="498"/>
                  </a:cubicBezTo>
                  <a:lnTo>
                    <a:pt x="1" y="6337"/>
                  </a:lnTo>
                  <a:cubicBezTo>
                    <a:pt x="1" y="6610"/>
                    <a:pt x="225" y="6835"/>
                    <a:pt x="514" y="6835"/>
                  </a:cubicBezTo>
                  <a:lnTo>
                    <a:pt x="2600" y="6835"/>
                  </a:lnTo>
                  <a:cubicBezTo>
                    <a:pt x="2873" y="6835"/>
                    <a:pt x="3097" y="6610"/>
                    <a:pt x="3097" y="6337"/>
                  </a:cubicBezTo>
                  <a:lnTo>
                    <a:pt x="3097" y="498"/>
                  </a:lnTo>
                  <a:cubicBezTo>
                    <a:pt x="3097" y="225"/>
                    <a:pt x="2873" y="0"/>
                    <a:pt x="260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574575" y="1957675"/>
              <a:ext cx="77425" cy="182100"/>
            </a:xfrm>
            <a:custGeom>
              <a:avLst/>
              <a:gdLst/>
              <a:ahLst/>
              <a:cxnLst/>
              <a:rect l="l" t="t" r="r" b="b"/>
              <a:pathLst>
                <a:path w="3097" h="7284" extrusionOk="0">
                  <a:moveTo>
                    <a:pt x="0" y="0"/>
                  </a:moveTo>
                  <a:lnTo>
                    <a:pt x="0" y="6786"/>
                  </a:lnTo>
                  <a:cubicBezTo>
                    <a:pt x="0" y="7059"/>
                    <a:pt x="225" y="7284"/>
                    <a:pt x="514" y="7284"/>
                  </a:cubicBezTo>
                  <a:lnTo>
                    <a:pt x="2599"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679250" y="1957675"/>
              <a:ext cx="77425" cy="182100"/>
            </a:xfrm>
            <a:custGeom>
              <a:avLst/>
              <a:gdLst/>
              <a:ahLst/>
              <a:cxnLst/>
              <a:rect l="l" t="t" r="r" b="b"/>
              <a:pathLst>
                <a:path w="3097" h="7284" extrusionOk="0">
                  <a:moveTo>
                    <a:pt x="1" y="0"/>
                  </a:moveTo>
                  <a:lnTo>
                    <a:pt x="1" y="6786"/>
                  </a:lnTo>
                  <a:cubicBezTo>
                    <a:pt x="1" y="7059"/>
                    <a:pt x="225" y="7284"/>
                    <a:pt x="514" y="7284"/>
                  </a:cubicBezTo>
                  <a:lnTo>
                    <a:pt x="2600"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783925" y="1957675"/>
              <a:ext cx="77450" cy="182100"/>
            </a:xfrm>
            <a:custGeom>
              <a:avLst/>
              <a:gdLst/>
              <a:ahLst/>
              <a:cxnLst/>
              <a:rect l="l" t="t" r="r" b="b"/>
              <a:pathLst>
                <a:path w="3098" h="7284" extrusionOk="0">
                  <a:moveTo>
                    <a:pt x="1" y="0"/>
                  </a:moveTo>
                  <a:lnTo>
                    <a:pt x="1" y="6786"/>
                  </a:lnTo>
                  <a:cubicBezTo>
                    <a:pt x="1" y="7059"/>
                    <a:pt x="225" y="7284"/>
                    <a:pt x="514" y="7284"/>
                  </a:cubicBezTo>
                  <a:lnTo>
                    <a:pt x="2600" y="7284"/>
                  </a:lnTo>
                  <a:cubicBezTo>
                    <a:pt x="2873" y="7284"/>
                    <a:pt x="3097" y="7059"/>
                    <a:pt x="3097" y="6786"/>
                  </a:cubicBezTo>
                  <a:lnTo>
                    <a:pt x="3097" y="0"/>
                  </a:lnTo>
                  <a:lnTo>
                    <a:pt x="2488" y="0"/>
                  </a:lnTo>
                  <a:lnTo>
                    <a:pt x="2488" y="6690"/>
                  </a:lnTo>
                  <a:lnTo>
                    <a:pt x="611" y="6690"/>
                  </a:lnTo>
                  <a:lnTo>
                    <a:pt x="611"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3328875" y="3641800"/>
              <a:ext cx="67825" cy="26100"/>
            </a:xfrm>
            <a:custGeom>
              <a:avLst/>
              <a:gdLst/>
              <a:ahLst/>
              <a:cxnLst/>
              <a:rect l="l" t="t" r="r" b="b"/>
              <a:pathLst>
                <a:path w="2713" h="1044" extrusionOk="0">
                  <a:moveTo>
                    <a:pt x="129" y="1"/>
                  </a:moveTo>
                  <a:cubicBezTo>
                    <a:pt x="81" y="1"/>
                    <a:pt x="49" y="17"/>
                    <a:pt x="1" y="33"/>
                  </a:cubicBezTo>
                  <a:cubicBezTo>
                    <a:pt x="482" y="225"/>
                    <a:pt x="980" y="418"/>
                    <a:pt x="1509" y="610"/>
                  </a:cubicBezTo>
                  <a:lnTo>
                    <a:pt x="2119" y="610"/>
                  </a:lnTo>
                  <a:lnTo>
                    <a:pt x="2119" y="835"/>
                  </a:lnTo>
                  <a:lnTo>
                    <a:pt x="2712" y="1043"/>
                  </a:lnTo>
                  <a:lnTo>
                    <a:pt x="2712" y="514"/>
                  </a:lnTo>
                  <a:cubicBezTo>
                    <a:pt x="2712" y="225"/>
                    <a:pt x="2488" y="1"/>
                    <a:pt x="221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3207350" y="3468125"/>
              <a:ext cx="189350" cy="127575"/>
            </a:xfrm>
            <a:custGeom>
              <a:avLst/>
              <a:gdLst/>
              <a:ahLst/>
              <a:cxnLst/>
              <a:rect l="l" t="t" r="r" b="b"/>
              <a:pathLst>
                <a:path w="7574" h="5103" extrusionOk="0">
                  <a:moveTo>
                    <a:pt x="4798" y="1"/>
                  </a:moveTo>
                  <a:cubicBezTo>
                    <a:pt x="4397" y="1"/>
                    <a:pt x="4397" y="610"/>
                    <a:pt x="4798" y="610"/>
                  </a:cubicBezTo>
                  <a:lnTo>
                    <a:pt x="6450" y="610"/>
                  </a:lnTo>
                  <a:cubicBezTo>
                    <a:pt x="4477" y="2247"/>
                    <a:pt x="2311" y="3627"/>
                    <a:pt x="1" y="4766"/>
                  </a:cubicBezTo>
                  <a:lnTo>
                    <a:pt x="691" y="5103"/>
                  </a:lnTo>
                  <a:cubicBezTo>
                    <a:pt x="2872" y="3996"/>
                    <a:pt x="4910" y="2648"/>
                    <a:pt x="6787" y="1092"/>
                  </a:cubicBezTo>
                  <a:lnTo>
                    <a:pt x="6787" y="1092"/>
                  </a:lnTo>
                  <a:lnTo>
                    <a:pt x="6386" y="2889"/>
                  </a:lnTo>
                  <a:cubicBezTo>
                    <a:pt x="6354" y="3049"/>
                    <a:pt x="6450" y="3209"/>
                    <a:pt x="6611" y="3242"/>
                  </a:cubicBezTo>
                  <a:lnTo>
                    <a:pt x="6675" y="3242"/>
                  </a:lnTo>
                  <a:cubicBezTo>
                    <a:pt x="6819" y="3242"/>
                    <a:pt x="6948" y="3145"/>
                    <a:pt x="6980" y="3001"/>
                  </a:cubicBezTo>
                  <a:lnTo>
                    <a:pt x="7573" y="354"/>
                  </a:lnTo>
                  <a:cubicBezTo>
                    <a:pt x="7573" y="322"/>
                    <a:pt x="7573" y="290"/>
                    <a:pt x="7573" y="274"/>
                  </a:cubicBezTo>
                  <a:lnTo>
                    <a:pt x="7573" y="258"/>
                  </a:lnTo>
                  <a:cubicBezTo>
                    <a:pt x="7573" y="225"/>
                    <a:pt x="7573" y="209"/>
                    <a:pt x="7557" y="177"/>
                  </a:cubicBezTo>
                  <a:cubicBezTo>
                    <a:pt x="7541" y="145"/>
                    <a:pt x="7541" y="129"/>
                    <a:pt x="7509" y="113"/>
                  </a:cubicBezTo>
                  <a:lnTo>
                    <a:pt x="7509" y="97"/>
                  </a:lnTo>
                  <a:cubicBezTo>
                    <a:pt x="7493" y="81"/>
                    <a:pt x="7477" y="49"/>
                    <a:pt x="7445" y="33"/>
                  </a:cubicBezTo>
                  <a:cubicBezTo>
                    <a:pt x="7429" y="17"/>
                    <a:pt x="7413" y="17"/>
                    <a:pt x="7381"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899850" y="2856825"/>
              <a:ext cx="115125" cy="98750"/>
            </a:xfrm>
            <a:custGeom>
              <a:avLst/>
              <a:gdLst/>
              <a:ahLst/>
              <a:cxnLst/>
              <a:rect l="l" t="t" r="r" b="b"/>
              <a:pathLst>
                <a:path w="4605" h="3950" extrusionOk="0">
                  <a:moveTo>
                    <a:pt x="2646" y="607"/>
                  </a:moveTo>
                  <a:cubicBezTo>
                    <a:pt x="2984" y="607"/>
                    <a:pt x="3329" y="733"/>
                    <a:pt x="3610" y="1014"/>
                  </a:cubicBezTo>
                  <a:cubicBezTo>
                    <a:pt x="4477" y="1880"/>
                    <a:pt x="3851" y="3356"/>
                    <a:pt x="2632" y="3356"/>
                  </a:cubicBezTo>
                  <a:cubicBezTo>
                    <a:pt x="1878" y="3356"/>
                    <a:pt x="1268" y="2730"/>
                    <a:pt x="1268" y="1976"/>
                  </a:cubicBezTo>
                  <a:cubicBezTo>
                    <a:pt x="1268" y="1152"/>
                    <a:pt x="1942" y="607"/>
                    <a:pt x="2646" y="607"/>
                  </a:cubicBezTo>
                  <a:close/>
                  <a:moveTo>
                    <a:pt x="2623" y="1"/>
                  </a:moveTo>
                  <a:cubicBezTo>
                    <a:pt x="2137" y="1"/>
                    <a:pt x="1641" y="180"/>
                    <a:pt x="1236" y="580"/>
                  </a:cubicBezTo>
                  <a:cubicBezTo>
                    <a:pt x="0" y="1832"/>
                    <a:pt x="867" y="3950"/>
                    <a:pt x="2632" y="3950"/>
                  </a:cubicBezTo>
                  <a:cubicBezTo>
                    <a:pt x="3723" y="3950"/>
                    <a:pt x="4605" y="3067"/>
                    <a:pt x="4605" y="1976"/>
                  </a:cubicBezTo>
                  <a:cubicBezTo>
                    <a:pt x="4605" y="783"/>
                    <a:pt x="3637" y="1"/>
                    <a:pt x="262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5868575" y="2963975"/>
              <a:ext cx="194150" cy="104700"/>
            </a:xfrm>
            <a:custGeom>
              <a:avLst/>
              <a:gdLst/>
              <a:ahLst/>
              <a:cxnLst/>
              <a:rect l="l" t="t" r="r" b="b"/>
              <a:pathLst>
                <a:path w="7766" h="4188" extrusionOk="0">
                  <a:moveTo>
                    <a:pt x="3883" y="594"/>
                  </a:moveTo>
                  <a:cubicBezTo>
                    <a:pt x="5567" y="594"/>
                    <a:pt x="6995" y="1894"/>
                    <a:pt x="7139" y="3578"/>
                  </a:cubicBezTo>
                  <a:lnTo>
                    <a:pt x="610" y="3578"/>
                  </a:lnTo>
                  <a:cubicBezTo>
                    <a:pt x="770" y="1894"/>
                    <a:pt x="2182" y="594"/>
                    <a:pt x="3883" y="594"/>
                  </a:cubicBezTo>
                  <a:close/>
                  <a:moveTo>
                    <a:pt x="3883" y="0"/>
                  </a:moveTo>
                  <a:cubicBezTo>
                    <a:pt x="1733" y="0"/>
                    <a:pt x="0" y="1733"/>
                    <a:pt x="0" y="3883"/>
                  </a:cubicBezTo>
                  <a:cubicBezTo>
                    <a:pt x="0" y="4043"/>
                    <a:pt x="128" y="4188"/>
                    <a:pt x="289" y="4188"/>
                  </a:cubicBezTo>
                  <a:lnTo>
                    <a:pt x="7460" y="4188"/>
                  </a:lnTo>
                  <a:cubicBezTo>
                    <a:pt x="7621" y="4188"/>
                    <a:pt x="7765" y="4043"/>
                    <a:pt x="7765" y="3883"/>
                  </a:cubicBezTo>
                  <a:cubicBezTo>
                    <a:pt x="7765" y="1733"/>
                    <a:pt x="6016" y="0"/>
                    <a:pt x="38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5720575" y="3111975"/>
              <a:ext cx="115525" cy="98650"/>
            </a:xfrm>
            <a:custGeom>
              <a:avLst/>
              <a:gdLst/>
              <a:ahLst/>
              <a:cxnLst/>
              <a:rect l="l" t="t" r="r" b="b"/>
              <a:pathLst>
                <a:path w="4621" h="3946" extrusionOk="0">
                  <a:moveTo>
                    <a:pt x="2631" y="589"/>
                  </a:moveTo>
                  <a:cubicBezTo>
                    <a:pt x="3336" y="589"/>
                    <a:pt x="4011" y="1138"/>
                    <a:pt x="4011" y="1974"/>
                  </a:cubicBezTo>
                  <a:cubicBezTo>
                    <a:pt x="4011" y="2728"/>
                    <a:pt x="3401" y="3337"/>
                    <a:pt x="2631" y="3337"/>
                  </a:cubicBezTo>
                  <a:cubicBezTo>
                    <a:pt x="1412" y="3337"/>
                    <a:pt x="802" y="1861"/>
                    <a:pt x="1669" y="995"/>
                  </a:cubicBezTo>
                  <a:cubicBezTo>
                    <a:pt x="1949" y="715"/>
                    <a:pt x="2293" y="589"/>
                    <a:pt x="2631" y="589"/>
                  </a:cubicBezTo>
                  <a:close/>
                  <a:moveTo>
                    <a:pt x="2631" y="0"/>
                  </a:moveTo>
                  <a:cubicBezTo>
                    <a:pt x="882" y="0"/>
                    <a:pt x="0" y="2118"/>
                    <a:pt x="1235" y="3370"/>
                  </a:cubicBezTo>
                  <a:cubicBezTo>
                    <a:pt x="1639" y="3768"/>
                    <a:pt x="2134" y="3946"/>
                    <a:pt x="2620" y="3946"/>
                  </a:cubicBezTo>
                  <a:cubicBezTo>
                    <a:pt x="3641" y="3946"/>
                    <a:pt x="4621" y="3159"/>
                    <a:pt x="4621" y="1974"/>
                  </a:cubicBezTo>
                  <a:cubicBezTo>
                    <a:pt x="4604" y="883"/>
                    <a:pt x="3722" y="0"/>
                    <a:pt x="2631"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5689275" y="3218650"/>
              <a:ext cx="194550" cy="104725"/>
            </a:xfrm>
            <a:custGeom>
              <a:avLst/>
              <a:gdLst/>
              <a:ahLst/>
              <a:cxnLst/>
              <a:rect l="l" t="t" r="r" b="b"/>
              <a:pathLst>
                <a:path w="7782" h="4189" extrusionOk="0">
                  <a:moveTo>
                    <a:pt x="3883" y="611"/>
                  </a:moveTo>
                  <a:cubicBezTo>
                    <a:pt x="5584" y="611"/>
                    <a:pt x="6996" y="1894"/>
                    <a:pt x="7156" y="3595"/>
                  </a:cubicBezTo>
                  <a:lnTo>
                    <a:pt x="626" y="3595"/>
                  </a:lnTo>
                  <a:cubicBezTo>
                    <a:pt x="771" y="1894"/>
                    <a:pt x="2199" y="611"/>
                    <a:pt x="3883" y="611"/>
                  </a:cubicBezTo>
                  <a:close/>
                  <a:moveTo>
                    <a:pt x="3883" y="1"/>
                  </a:moveTo>
                  <a:cubicBezTo>
                    <a:pt x="1749" y="1"/>
                    <a:pt x="1" y="1750"/>
                    <a:pt x="1" y="3883"/>
                  </a:cubicBezTo>
                  <a:cubicBezTo>
                    <a:pt x="1" y="4060"/>
                    <a:pt x="145" y="4188"/>
                    <a:pt x="305" y="4188"/>
                  </a:cubicBezTo>
                  <a:lnTo>
                    <a:pt x="7477" y="4188"/>
                  </a:lnTo>
                  <a:cubicBezTo>
                    <a:pt x="7637" y="4188"/>
                    <a:pt x="7782" y="4060"/>
                    <a:pt x="7782" y="3883"/>
                  </a:cubicBezTo>
                  <a:cubicBezTo>
                    <a:pt x="7766" y="1750"/>
                    <a:pt x="6033" y="1"/>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6095575" y="3111975"/>
              <a:ext cx="115150" cy="98650"/>
            </a:xfrm>
            <a:custGeom>
              <a:avLst/>
              <a:gdLst/>
              <a:ahLst/>
              <a:cxnLst/>
              <a:rect l="l" t="t" r="r" b="b"/>
              <a:pathLst>
                <a:path w="4606" h="3946" extrusionOk="0">
                  <a:moveTo>
                    <a:pt x="1974" y="594"/>
                  </a:moveTo>
                  <a:cubicBezTo>
                    <a:pt x="3193" y="594"/>
                    <a:pt x="3803" y="2070"/>
                    <a:pt x="2937" y="2936"/>
                  </a:cubicBezTo>
                  <a:cubicBezTo>
                    <a:pt x="2656" y="3217"/>
                    <a:pt x="2310" y="3343"/>
                    <a:pt x="1972" y="3343"/>
                  </a:cubicBezTo>
                  <a:cubicBezTo>
                    <a:pt x="1268" y="3343"/>
                    <a:pt x="594" y="2798"/>
                    <a:pt x="594" y="1974"/>
                  </a:cubicBezTo>
                  <a:cubicBezTo>
                    <a:pt x="594" y="1204"/>
                    <a:pt x="1220" y="594"/>
                    <a:pt x="1974" y="594"/>
                  </a:cubicBezTo>
                  <a:close/>
                  <a:moveTo>
                    <a:pt x="1974" y="0"/>
                  </a:moveTo>
                  <a:cubicBezTo>
                    <a:pt x="883" y="0"/>
                    <a:pt x="1" y="883"/>
                    <a:pt x="1" y="1974"/>
                  </a:cubicBezTo>
                  <a:cubicBezTo>
                    <a:pt x="1" y="3159"/>
                    <a:pt x="973" y="3946"/>
                    <a:pt x="1989" y="3946"/>
                  </a:cubicBezTo>
                  <a:cubicBezTo>
                    <a:pt x="2473" y="3946"/>
                    <a:pt x="2966" y="3768"/>
                    <a:pt x="3370" y="3370"/>
                  </a:cubicBezTo>
                  <a:cubicBezTo>
                    <a:pt x="4605" y="2118"/>
                    <a:pt x="3739" y="0"/>
                    <a:pt x="197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6047850" y="3218650"/>
              <a:ext cx="194150" cy="104725"/>
            </a:xfrm>
            <a:custGeom>
              <a:avLst/>
              <a:gdLst/>
              <a:ahLst/>
              <a:cxnLst/>
              <a:rect l="l" t="t" r="r" b="b"/>
              <a:pathLst>
                <a:path w="7766" h="4189" extrusionOk="0">
                  <a:moveTo>
                    <a:pt x="3883" y="611"/>
                  </a:moveTo>
                  <a:cubicBezTo>
                    <a:pt x="5584" y="611"/>
                    <a:pt x="6995" y="1894"/>
                    <a:pt x="7156" y="3595"/>
                  </a:cubicBezTo>
                  <a:lnTo>
                    <a:pt x="610" y="3595"/>
                  </a:lnTo>
                  <a:cubicBezTo>
                    <a:pt x="771" y="1894"/>
                    <a:pt x="2182" y="611"/>
                    <a:pt x="3883" y="611"/>
                  </a:cubicBezTo>
                  <a:close/>
                  <a:moveTo>
                    <a:pt x="3883" y="1"/>
                  </a:moveTo>
                  <a:cubicBezTo>
                    <a:pt x="1733" y="1"/>
                    <a:pt x="0" y="1750"/>
                    <a:pt x="0" y="3883"/>
                  </a:cubicBezTo>
                  <a:cubicBezTo>
                    <a:pt x="0" y="4060"/>
                    <a:pt x="129" y="4188"/>
                    <a:pt x="305" y="4188"/>
                  </a:cubicBezTo>
                  <a:lnTo>
                    <a:pt x="7461" y="4188"/>
                  </a:lnTo>
                  <a:cubicBezTo>
                    <a:pt x="7621" y="4188"/>
                    <a:pt x="7766" y="4060"/>
                    <a:pt x="7766" y="3883"/>
                  </a:cubicBezTo>
                  <a:cubicBezTo>
                    <a:pt x="7766" y="1750"/>
                    <a:pt x="6017" y="17"/>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5900175" y="3105650"/>
              <a:ext cx="130850" cy="147925"/>
            </a:xfrm>
            <a:custGeom>
              <a:avLst/>
              <a:gdLst/>
              <a:ahLst/>
              <a:cxnLst/>
              <a:rect l="l" t="t" r="r" b="b"/>
              <a:pathLst>
                <a:path w="5234" h="5917" extrusionOk="0">
                  <a:moveTo>
                    <a:pt x="2659" y="1"/>
                  </a:moveTo>
                  <a:cubicBezTo>
                    <a:pt x="2510" y="1"/>
                    <a:pt x="2362" y="101"/>
                    <a:pt x="2362" y="302"/>
                  </a:cubicBezTo>
                  <a:lnTo>
                    <a:pt x="2362" y="3254"/>
                  </a:lnTo>
                  <a:lnTo>
                    <a:pt x="212" y="5403"/>
                  </a:lnTo>
                  <a:cubicBezTo>
                    <a:pt x="1" y="5615"/>
                    <a:pt x="203" y="5903"/>
                    <a:pt x="432" y="5903"/>
                  </a:cubicBezTo>
                  <a:cubicBezTo>
                    <a:pt x="499" y="5903"/>
                    <a:pt x="568" y="5878"/>
                    <a:pt x="629" y="5820"/>
                  </a:cubicBezTo>
                  <a:lnTo>
                    <a:pt x="2667" y="3799"/>
                  </a:lnTo>
                  <a:lnTo>
                    <a:pt x="4688" y="5820"/>
                  </a:lnTo>
                  <a:cubicBezTo>
                    <a:pt x="4736" y="5885"/>
                    <a:pt x="4817" y="5917"/>
                    <a:pt x="4897" y="5917"/>
                  </a:cubicBezTo>
                  <a:cubicBezTo>
                    <a:pt x="4977" y="5917"/>
                    <a:pt x="5057" y="5885"/>
                    <a:pt x="5105" y="5820"/>
                  </a:cubicBezTo>
                  <a:cubicBezTo>
                    <a:pt x="5234" y="5708"/>
                    <a:pt x="5234" y="5516"/>
                    <a:pt x="5105" y="5403"/>
                  </a:cubicBezTo>
                  <a:lnTo>
                    <a:pt x="2955" y="3254"/>
                  </a:lnTo>
                  <a:lnTo>
                    <a:pt x="2955" y="302"/>
                  </a:lnTo>
                  <a:cubicBezTo>
                    <a:pt x="2955" y="101"/>
                    <a:pt x="2807" y="1"/>
                    <a:pt x="265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6104800" y="1961050"/>
              <a:ext cx="115550" cy="98925"/>
            </a:xfrm>
            <a:custGeom>
              <a:avLst/>
              <a:gdLst/>
              <a:ahLst/>
              <a:cxnLst/>
              <a:rect l="l" t="t" r="r" b="b"/>
              <a:pathLst>
                <a:path w="4622" h="3957" extrusionOk="0">
                  <a:moveTo>
                    <a:pt x="1974" y="603"/>
                  </a:moveTo>
                  <a:cubicBezTo>
                    <a:pt x="3193" y="603"/>
                    <a:pt x="3803" y="2095"/>
                    <a:pt x="2953" y="2961"/>
                  </a:cubicBezTo>
                  <a:cubicBezTo>
                    <a:pt x="2674" y="3235"/>
                    <a:pt x="2331" y="3357"/>
                    <a:pt x="1994" y="3357"/>
                  </a:cubicBezTo>
                  <a:cubicBezTo>
                    <a:pt x="1282" y="3357"/>
                    <a:pt x="594" y="2810"/>
                    <a:pt x="594" y="1983"/>
                  </a:cubicBezTo>
                  <a:cubicBezTo>
                    <a:pt x="594" y="1229"/>
                    <a:pt x="1220" y="603"/>
                    <a:pt x="1974" y="603"/>
                  </a:cubicBezTo>
                  <a:close/>
                  <a:moveTo>
                    <a:pt x="1982" y="0"/>
                  </a:moveTo>
                  <a:cubicBezTo>
                    <a:pt x="968" y="0"/>
                    <a:pt x="1" y="790"/>
                    <a:pt x="1" y="1983"/>
                  </a:cubicBezTo>
                  <a:cubicBezTo>
                    <a:pt x="1" y="3074"/>
                    <a:pt x="883" y="3956"/>
                    <a:pt x="1974" y="3956"/>
                  </a:cubicBezTo>
                  <a:cubicBezTo>
                    <a:pt x="3739" y="3956"/>
                    <a:pt x="4621" y="1838"/>
                    <a:pt x="3370" y="587"/>
                  </a:cubicBezTo>
                  <a:cubicBezTo>
                    <a:pt x="2964" y="181"/>
                    <a:pt x="2468" y="0"/>
                    <a:pt x="198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6057075" y="2068350"/>
              <a:ext cx="194150" cy="104325"/>
            </a:xfrm>
            <a:custGeom>
              <a:avLst/>
              <a:gdLst/>
              <a:ahLst/>
              <a:cxnLst/>
              <a:rect l="l" t="t" r="r" b="b"/>
              <a:pathLst>
                <a:path w="7766" h="4173" extrusionOk="0">
                  <a:moveTo>
                    <a:pt x="3883" y="595"/>
                  </a:moveTo>
                  <a:cubicBezTo>
                    <a:pt x="5584" y="595"/>
                    <a:pt x="6995" y="1878"/>
                    <a:pt x="7156" y="3563"/>
                  </a:cubicBezTo>
                  <a:lnTo>
                    <a:pt x="610" y="3563"/>
                  </a:lnTo>
                  <a:cubicBezTo>
                    <a:pt x="771" y="1878"/>
                    <a:pt x="2182" y="595"/>
                    <a:pt x="3883" y="595"/>
                  </a:cubicBezTo>
                  <a:close/>
                  <a:moveTo>
                    <a:pt x="3883" y="1"/>
                  </a:moveTo>
                  <a:cubicBezTo>
                    <a:pt x="1749" y="1"/>
                    <a:pt x="0" y="1734"/>
                    <a:pt x="0" y="3883"/>
                  </a:cubicBezTo>
                  <a:cubicBezTo>
                    <a:pt x="0" y="4044"/>
                    <a:pt x="145" y="4172"/>
                    <a:pt x="305" y="4172"/>
                  </a:cubicBezTo>
                  <a:lnTo>
                    <a:pt x="7477" y="4172"/>
                  </a:lnTo>
                  <a:cubicBezTo>
                    <a:pt x="7637" y="4172"/>
                    <a:pt x="7766" y="4044"/>
                    <a:pt x="7766" y="3883"/>
                  </a:cubicBezTo>
                  <a:cubicBezTo>
                    <a:pt x="7766" y="1734"/>
                    <a:pt x="6033" y="1"/>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5925525" y="2216125"/>
              <a:ext cx="115525" cy="98925"/>
            </a:xfrm>
            <a:custGeom>
              <a:avLst/>
              <a:gdLst/>
              <a:ahLst/>
              <a:cxnLst/>
              <a:rect l="l" t="t" r="r" b="b"/>
              <a:pathLst>
                <a:path w="4621" h="3957" extrusionOk="0">
                  <a:moveTo>
                    <a:pt x="1990" y="603"/>
                  </a:moveTo>
                  <a:cubicBezTo>
                    <a:pt x="3209" y="603"/>
                    <a:pt x="3819" y="2079"/>
                    <a:pt x="2952" y="2946"/>
                  </a:cubicBezTo>
                  <a:cubicBezTo>
                    <a:pt x="2671" y="3227"/>
                    <a:pt x="2326" y="3353"/>
                    <a:pt x="1988" y="3353"/>
                  </a:cubicBezTo>
                  <a:cubicBezTo>
                    <a:pt x="1284" y="3353"/>
                    <a:pt x="610" y="2807"/>
                    <a:pt x="610" y="1983"/>
                  </a:cubicBezTo>
                  <a:cubicBezTo>
                    <a:pt x="610" y="1213"/>
                    <a:pt x="1220" y="603"/>
                    <a:pt x="1990" y="603"/>
                  </a:cubicBezTo>
                  <a:close/>
                  <a:moveTo>
                    <a:pt x="1994" y="1"/>
                  </a:moveTo>
                  <a:cubicBezTo>
                    <a:pt x="975" y="1"/>
                    <a:pt x="0" y="790"/>
                    <a:pt x="0" y="1983"/>
                  </a:cubicBezTo>
                  <a:cubicBezTo>
                    <a:pt x="0" y="3074"/>
                    <a:pt x="883" y="3957"/>
                    <a:pt x="1990" y="3957"/>
                  </a:cubicBezTo>
                  <a:cubicBezTo>
                    <a:pt x="3738" y="3957"/>
                    <a:pt x="4621" y="1823"/>
                    <a:pt x="3385" y="587"/>
                  </a:cubicBezTo>
                  <a:cubicBezTo>
                    <a:pt x="2980" y="182"/>
                    <a:pt x="2482" y="1"/>
                    <a:pt x="199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5877800" y="2323050"/>
              <a:ext cx="194550" cy="104700"/>
            </a:xfrm>
            <a:custGeom>
              <a:avLst/>
              <a:gdLst/>
              <a:ahLst/>
              <a:cxnLst/>
              <a:rect l="l" t="t" r="r" b="b"/>
              <a:pathLst>
                <a:path w="7782" h="4188" extrusionOk="0">
                  <a:moveTo>
                    <a:pt x="3899" y="610"/>
                  </a:moveTo>
                  <a:cubicBezTo>
                    <a:pt x="5583" y="610"/>
                    <a:pt x="6995" y="1893"/>
                    <a:pt x="7155" y="3594"/>
                  </a:cubicBezTo>
                  <a:lnTo>
                    <a:pt x="626" y="3594"/>
                  </a:lnTo>
                  <a:cubicBezTo>
                    <a:pt x="786" y="1893"/>
                    <a:pt x="2198" y="610"/>
                    <a:pt x="3899" y="610"/>
                  </a:cubicBezTo>
                  <a:close/>
                  <a:moveTo>
                    <a:pt x="3899" y="0"/>
                  </a:moveTo>
                  <a:cubicBezTo>
                    <a:pt x="1749" y="0"/>
                    <a:pt x="0" y="1749"/>
                    <a:pt x="0" y="3883"/>
                  </a:cubicBezTo>
                  <a:cubicBezTo>
                    <a:pt x="0" y="4059"/>
                    <a:pt x="144" y="4188"/>
                    <a:pt x="305" y="4188"/>
                  </a:cubicBezTo>
                  <a:lnTo>
                    <a:pt x="7476" y="4188"/>
                  </a:lnTo>
                  <a:cubicBezTo>
                    <a:pt x="7637" y="4188"/>
                    <a:pt x="7781" y="4059"/>
                    <a:pt x="7781" y="3883"/>
                  </a:cubicBezTo>
                  <a:cubicBezTo>
                    <a:pt x="7781" y="1749"/>
                    <a:pt x="6032" y="0"/>
                    <a:pt x="389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6284100" y="2216125"/>
              <a:ext cx="115525" cy="98925"/>
            </a:xfrm>
            <a:custGeom>
              <a:avLst/>
              <a:gdLst/>
              <a:ahLst/>
              <a:cxnLst/>
              <a:rect l="l" t="t" r="r" b="b"/>
              <a:pathLst>
                <a:path w="4621" h="3957" extrusionOk="0">
                  <a:moveTo>
                    <a:pt x="1973" y="603"/>
                  </a:moveTo>
                  <a:cubicBezTo>
                    <a:pt x="3193" y="603"/>
                    <a:pt x="3818" y="2079"/>
                    <a:pt x="2952" y="2946"/>
                  </a:cubicBezTo>
                  <a:cubicBezTo>
                    <a:pt x="2671" y="3227"/>
                    <a:pt x="2324" y="3353"/>
                    <a:pt x="1984" y="3353"/>
                  </a:cubicBezTo>
                  <a:cubicBezTo>
                    <a:pt x="1275" y="3353"/>
                    <a:pt x="594" y="2807"/>
                    <a:pt x="594" y="1983"/>
                  </a:cubicBezTo>
                  <a:cubicBezTo>
                    <a:pt x="594" y="1213"/>
                    <a:pt x="1219" y="603"/>
                    <a:pt x="1973" y="603"/>
                  </a:cubicBezTo>
                  <a:close/>
                  <a:moveTo>
                    <a:pt x="1989" y="1"/>
                  </a:moveTo>
                  <a:cubicBezTo>
                    <a:pt x="975" y="1"/>
                    <a:pt x="0" y="790"/>
                    <a:pt x="0" y="1983"/>
                  </a:cubicBezTo>
                  <a:cubicBezTo>
                    <a:pt x="0" y="3074"/>
                    <a:pt x="882" y="3957"/>
                    <a:pt x="1973" y="3957"/>
                  </a:cubicBezTo>
                  <a:cubicBezTo>
                    <a:pt x="3738" y="3957"/>
                    <a:pt x="4621" y="1823"/>
                    <a:pt x="3369" y="587"/>
                  </a:cubicBezTo>
                  <a:cubicBezTo>
                    <a:pt x="2969" y="182"/>
                    <a:pt x="2474" y="1"/>
                    <a:pt x="198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6236350" y="2323050"/>
              <a:ext cx="194150" cy="104700"/>
            </a:xfrm>
            <a:custGeom>
              <a:avLst/>
              <a:gdLst/>
              <a:ahLst/>
              <a:cxnLst/>
              <a:rect l="l" t="t" r="r" b="b"/>
              <a:pathLst>
                <a:path w="7766" h="4188" extrusionOk="0">
                  <a:moveTo>
                    <a:pt x="3883" y="610"/>
                  </a:moveTo>
                  <a:cubicBezTo>
                    <a:pt x="5584" y="610"/>
                    <a:pt x="6996" y="1893"/>
                    <a:pt x="7156" y="3594"/>
                  </a:cubicBezTo>
                  <a:lnTo>
                    <a:pt x="611" y="3594"/>
                  </a:lnTo>
                  <a:cubicBezTo>
                    <a:pt x="771" y="1893"/>
                    <a:pt x="2183" y="610"/>
                    <a:pt x="3883" y="610"/>
                  </a:cubicBezTo>
                  <a:close/>
                  <a:moveTo>
                    <a:pt x="3883" y="0"/>
                  </a:moveTo>
                  <a:cubicBezTo>
                    <a:pt x="1734" y="0"/>
                    <a:pt x="1" y="1749"/>
                    <a:pt x="1" y="3883"/>
                  </a:cubicBezTo>
                  <a:cubicBezTo>
                    <a:pt x="1" y="4059"/>
                    <a:pt x="129" y="4188"/>
                    <a:pt x="306" y="4188"/>
                  </a:cubicBezTo>
                  <a:lnTo>
                    <a:pt x="7461" y="4188"/>
                  </a:lnTo>
                  <a:cubicBezTo>
                    <a:pt x="7638" y="4188"/>
                    <a:pt x="7766" y="4059"/>
                    <a:pt x="7766" y="3883"/>
                  </a:cubicBezTo>
                  <a:cubicBezTo>
                    <a:pt x="7766" y="1749"/>
                    <a:pt x="6033" y="0"/>
                    <a:pt x="38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6091175" y="2209650"/>
              <a:ext cx="129975" cy="148325"/>
            </a:xfrm>
            <a:custGeom>
              <a:avLst/>
              <a:gdLst/>
              <a:ahLst/>
              <a:cxnLst/>
              <a:rect l="l" t="t" r="r" b="b"/>
              <a:pathLst>
                <a:path w="5199" h="5933" extrusionOk="0">
                  <a:moveTo>
                    <a:pt x="2567" y="0"/>
                  </a:moveTo>
                  <a:cubicBezTo>
                    <a:pt x="2415" y="0"/>
                    <a:pt x="2262" y="100"/>
                    <a:pt x="2262" y="301"/>
                  </a:cubicBezTo>
                  <a:lnTo>
                    <a:pt x="2262" y="3253"/>
                  </a:lnTo>
                  <a:lnTo>
                    <a:pt x="112" y="5403"/>
                  </a:lnTo>
                  <a:cubicBezTo>
                    <a:pt x="0" y="5531"/>
                    <a:pt x="0" y="5724"/>
                    <a:pt x="112" y="5836"/>
                  </a:cubicBezTo>
                  <a:cubicBezTo>
                    <a:pt x="169" y="5892"/>
                    <a:pt x="245" y="5920"/>
                    <a:pt x="321" y="5920"/>
                  </a:cubicBezTo>
                  <a:cubicBezTo>
                    <a:pt x="397" y="5920"/>
                    <a:pt x="473" y="5892"/>
                    <a:pt x="530" y="5836"/>
                  </a:cubicBezTo>
                  <a:lnTo>
                    <a:pt x="2567" y="3814"/>
                  </a:lnTo>
                  <a:lnTo>
                    <a:pt x="4589" y="5836"/>
                  </a:lnTo>
                  <a:cubicBezTo>
                    <a:pt x="4653" y="5884"/>
                    <a:pt x="4717" y="5916"/>
                    <a:pt x="4797" y="5932"/>
                  </a:cubicBezTo>
                  <a:cubicBezTo>
                    <a:pt x="5070" y="5916"/>
                    <a:pt x="5198" y="5595"/>
                    <a:pt x="5022" y="5403"/>
                  </a:cubicBezTo>
                  <a:lnTo>
                    <a:pt x="2872" y="3253"/>
                  </a:lnTo>
                  <a:lnTo>
                    <a:pt x="2872" y="301"/>
                  </a:lnTo>
                  <a:cubicBezTo>
                    <a:pt x="2872" y="100"/>
                    <a:pt x="2720" y="0"/>
                    <a:pt x="256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308425" y="2919575"/>
              <a:ext cx="291225" cy="252975"/>
            </a:xfrm>
            <a:custGeom>
              <a:avLst/>
              <a:gdLst/>
              <a:ahLst/>
              <a:cxnLst/>
              <a:rect l="l" t="t" r="r" b="b"/>
              <a:pathLst>
                <a:path w="11649" h="10119" extrusionOk="0">
                  <a:moveTo>
                    <a:pt x="3161" y="1022"/>
                  </a:moveTo>
                  <a:lnTo>
                    <a:pt x="3161" y="1953"/>
                  </a:lnTo>
                  <a:cubicBezTo>
                    <a:pt x="3161" y="2113"/>
                    <a:pt x="3306" y="2242"/>
                    <a:pt x="3466" y="2242"/>
                  </a:cubicBezTo>
                  <a:cubicBezTo>
                    <a:pt x="7525" y="2258"/>
                    <a:pt x="10862" y="5450"/>
                    <a:pt x="11039" y="9525"/>
                  </a:cubicBezTo>
                  <a:lnTo>
                    <a:pt x="8857" y="9525"/>
                  </a:lnTo>
                  <a:cubicBezTo>
                    <a:pt x="8696" y="6654"/>
                    <a:pt x="6338" y="4424"/>
                    <a:pt x="3466" y="4424"/>
                  </a:cubicBezTo>
                  <a:cubicBezTo>
                    <a:pt x="3306" y="4424"/>
                    <a:pt x="3177" y="4552"/>
                    <a:pt x="3177" y="4712"/>
                  </a:cubicBezTo>
                  <a:lnTo>
                    <a:pt x="3177" y="5803"/>
                  </a:lnTo>
                  <a:lnTo>
                    <a:pt x="723" y="3413"/>
                  </a:lnTo>
                  <a:lnTo>
                    <a:pt x="3161" y="1022"/>
                  </a:lnTo>
                  <a:close/>
                  <a:moveTo>
                    <a:pt x="3464" y="1"/>
                  </a:moveTo>
                  <a:cubicBezTo>
                    <a:pt x="3390" y="1"/>
                    <a:pt x="3318" y="26"/>
                    <a:pt x="3257" y="76"/>
                  </a:cubicBezTo>
                  <a:lnTo>
                    <a:pt x="97" y="3188"/>
                  </a:lnTo>
                  <a:cubicBezTo>
                    <a:pt x="33" y="3252"/>
                    <a:pt x="1" y="3333"/>
                    <a:pt x="1" y="3413"/>
                  </a:cubicBezTo>
                  <a:cubicBezTo>
                    <a:pt x="1" y="3493"/>
                    <a:pt x="33" y="3573"/>
                    <a:pt x="97" y="3621"/>
                  </a:cubicBezTo>
                  <a:lnTo>
                    <a:pt x="3257" y="6734"/>
                  </a:lnTo>
                  <a:cubicBezTo>
                    <a:pt x="3323" y="6788"/>
                    <a:pt x="3403" y="6821"/>
                    <a:pt x="3483" y="6821"/>
                  </a:cubicBezTo>
                  <a:cubicBezTo>
                    <a:pt x="3521" y="6821"/>
                    <a:pt x="3558" y="6813"/>
                    <a:pt x="3594" y="6798"/>
                  </a:cubicBezTo>
                  <a:cubicBezTo>
                    <a:pt x="3691" y="6750"/>
                    <a:pt x="3771" y="6638"/>
                    <a:pt x="3771" y="6525"/>
                  </a:cubicBezTo>
                  <a:lnTo>
                    <a:pt x="3771" y="5033"/>
                  </a:lnTo>
                  <a:cubicBezTo>
                    <a:pt x="6290" y="5194"/>
                    <a:pt x="8263" y="7295"/>
                    <a:pt x="8263" y="9814"/>
                  </a:cubicBezTo>
                  <a:cubicBezTo>
                    <a:pt x="8263" y="9991"/>
                    <a:pt x="8407" y="10119"/>
                    <a:pt x="8568" y="10119"/>
                  </a:cubicBezTo>
                  <a:lnTo>
                    <a:pt x="11359" y="10119"/>
                  </a:lnTo>
                  <a:cubicBezTo>
                    <a:pt x="11520" y="10119"/>
                    <a:pt x="11648" y="9991"/>
                    <a:pt x="11648" y="9814"/>
                  </a:cubicBezTo>
                  <a:cubicBezTo>
                    <a:pt x="11648" y="5418"/>
                    <a:pt x="8167" y="1809"/>
                    <a:pt x="3771" y="1648"/>
                  </a:cubicBezTo>
                  <a:lnTo>
                    <a:pt x="3771" y="301"/>
                  </a:lnTo>
                  <a:cubicBezTo>
                    <a:pt x="3771" y="172"/>
                    <a:pt x="3691" y="60"/>
                    <a:pt x="3594" y="28"/>
                  </a:cubicBezTo>
                  <a:cubicBezTo>
                    <a:pt x="3552" y="10"/>
                    <a:pt x="3508" y="1"/>
                    <a:pt x="346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98550" y="3103300"/>
              <a:ext cx="291200" cy="252950"/>
            </a:xfrm>
            <a:custGeom>
              <a:avLst/>
              <a:gdLst/>
              <a:ahLst/>
              <a:cxnLst/>
              <a:rect l="l" t="t" r="r" b="b"/>
              <a:pathLst>
                <a:path w="11648" h="10118" extrusionOk="0">
                  <a:moveTo>
                    <a:pt x="3161" y="1005"/>
                  </a:moveTo>
                  <a:lnTo>
                    <a:pt x="3161" y="1936"/>
                  </a:lnTo>
                  <a:cubicBezTo>
                    <a:pt x="3161" y="2112"/>
                    <a:pt x="3305" y="2241"/>
                    <a:pt x="3466" y="2241"/>
                  </a:cubicBezTo>
                  <a:cubicBezTo>
                    <a:pt x="7525" y="2241"/>
                    <a:pt x="10862" y="5449"/>
                    <a:pt x="11038" y="9508"/>
                  </a:cubicBezTo>
                  <a:lnTo>
                    <a:pt x="8856" y="9508"/>
                  </a:lnTo>
                  <a:cubicBezTo>
                    <a:pt x="8696" y="6652"/>
                    <a:pt x="6322" y="4422"/>
                    <a:pt x="3466" y="4406"/>
                  </a:cubicBezTo>
                  <a:cubicBezTo>
                    <a:pt x="3305" y="4406"/>
                    <a:pt x="3161" y="4551"/>
                    <a:pt x="3161" y="4711"/>
                  </a:cubicBezTo>
                  <a:lnTo>
                    <a:pt x="3161" y="5802"/>
                  </a:lnTo>
                  <a:lnTo>
                    <a:pt x="722" y="3412"/>
                  </a:lnTo>
                  <a:lnTo>
                    <a:pt x="3161" y="1005"/>
                  </a:lnTo>
                  <a:close/>
                  <a:moveTo>
                    <a:pt x="3454" y="0"/>
                  </a:moveTo>
                  <a:cubicBezTo>
                    <a:pt x="3380" y="0"/>
                    <a:pt x="3309" y="29"/>
                    <a:pt x="3257" y="91"/>
                  </a:cubicBezTo>
                  <a:lnTo>
                    <a:pt x="81" y="3187"/>
                  </a:lnTo>
                  <a:cubicBezTo>
                    <a:pt x="32" y="3251"/>
                    <a:pt x="0" y="3315"/>
                    <a:pt x="0" y="3412"/>
                  </a:cubicBezTo>
                  <a:cubicBezTo>
                    <a:pt x="0" y="3492"/>
                    <a:pt x="32" y="3556"/>
                    <a:pt x="81" y="3620"/>
                  </a:cubicBezTo>
                  <a:lnTo>
                    <a:pt x="3257" y="6733"/>
                  </a:lnTo>
                  <a:cubicBezTo>
                    <a:pt x="3312" y="6787"/>
                    <a:pt x="3388" y="6819"/>
                    <a:pt x="3467" y="6819"/>
                  </a:cubicBezTo>
                  <a:cubicBezTo>
                    <a:pt x="3504" y="6819"/>
                    <a:pt x="3542" y="6812"/>
                    <a:pt x="3578" y="6797"/>
                  </a:cubicBezTo>
                  <a:cubicBezTo>
                    <a:pt x="3690" y="6749"/>
                    <a:pt x="3771" y="6636"/>
                    <a:pt x="3771" y="6508"/>
                  </a:cubicBezTo>
                  <a:lnTo>
                    <a:pt x="3771" y="5032"/>
                  </a:lnTo>
                  <a:cubicBezTo>
                    <a:pt x="6289" y="5192"/>
                    <a:pt x="8263" y="7278"/>
                    <a:pt x="8263" y="9813"/>
                  </a:cubicBezTo>
                  <a:cubicBezTo>
                    <a:pt x="8263" y="9973"/>
                    <a:pt x="8407" y="10118"/>
                    <a:pt x="8568" y="10118"/>
                  </a:cubicBezTo>
                  <a:lnTo>
                    <a:pt x="11343" y="10118"/>
                  </a:lnTo>
                  <a:cubicBezTo>
                    <a:pt x="11504" y="10118"/>
                    <a:pt x="11648" y="9973"/>
                    <a:pt x="11648" y="9813"/>
                  </a:cubicBezTo>
                  <a:cubicBezTo>
                    <a:pt x="11632" y="5417"/>
                    <a:pt x="8167" y="1807"/>
                    <a:pt x="3771" y="1647"/>
                  </a:cubicBezTo>
                  <a:lnTo>
                    <a:pt x="3771" y="299"/>
                  </a:lnTo>
                  <a:cubicBezTo>
                    <a:pt x="3771" y="171"/>
                    <a:pt x="3690" y="75"/>
                    <a:pt x="3578" y="27"/>
                  </a:cubicBezTo>
                  <a:cubicBezTo>
                    <a:pt x="3538" y="9"/>
                    <a:pt x="3495" y="0"/>
                    <a:pt x="345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4477200" y="1957675"/>
              <a:ext cx="291200" cy="195350"/>
            </a:xfrm>
            <a:custGeom>
              <a:avLst/>
              <a:gdLst/>
              <a:ahLst/>
              <a:cxnLst/>
              <a:rect l="l" t="t" r="r" b="b"/>
              <a:pathLst>
                <a:path w="11648" h="7814" extrusionOk="0">
                  <a:moveTo>
                    <a:pt x="995" y="0"/>
                  </a:moveTo>
                  <a:lnTo>
                    <a:pt x="97" y="898"/>
                  </a:lnTo>
                  <a:cubicBezTo>
                    <a:pt x="32" y="947"/>
                    <a:pt x="0" y="1027"/>
                    <a:pt x="0" y="1107"/>
                  </a:cubicBezTo>
                  <a:cubicBezTo>
                    <a:pt x="0" y="1187"/>
                    <a:pt x="32" y="1267"/>
                    <a:pt x="97" y="1316"/>
                  </a:cubicBezTo>
                  <a:lnTo>
                    <a:pt x="3273" y="4428"/>
                  </a:lnTo>
                  <a:cubicBezTo>
                    <a:pt x="3335" y="4484"/>
                    <a:pt x="3407" y="4509"/>
                    <a:pt x="3478" y="4509"/>
                  </a:cubicBezTo>
                  <a:cubicBezTo>
                    <a:pt x="3629" y="4509"/>
                    <a:pt x="3771" y="4394"/>
                    <a:pt x="3771" y="4219"/>
                  </a:cubicBezTo>
                  <a:lnTo>
                    <a:pt x="3771" y="2727"/>
                  </a:lnTo>
                  <a:cubicBezTo>
                    <a:pt x="6305" y="2888"/>
                    <a:pt x="8263" y="4989"/>
                    <a:pt x="8279" y="7508"/>
                  </a:cubicBezTo>
                  <a:cubicBezTo>
                    <a:pt x="8279" y="7685"/>
                    <a:pt x="8407" y="7813"/>
                    <a:pt x="8568" y="7813"/>
                  </a:cubicBezTo>
                  <a:lnTo>
                    <a:pt x="11343" y="7813"/>
                  </a:lnTo>
                  <a:cubicBezTo>
                    <a:pt x="11519" y="7813"/>
                    <a:pt x="11648" y="7685"/>
                    <a:pt x="11648" y="7508"/>
                  </a:cubicBezTo>
                  <a:cubicBezTo>
                    <a:pt x="11648" y="4251"/>
                    <a:pt x="9691" y="1283"/>
                    <a:pt x="6690" y="0"/>
                  </a:cubicBezTo>
                  <a:lnTo>
                    <a:pt x="4396" y="0"/>
                  </a:lnTo>
                  <a:cubicBezTo>
                    <a:pt x="8070" y="449"/>
                    <a:pt x="10894" y="3513"/>
                    <a:pt x="11038" y="7219"/>
                  </a:cubicBezTo>
                  <a:lnTo>
                    <a:pt x="8872" y="7219"/>
                  </a:lnTo>
                  <a:cubicBezTo>
                    <a:pt x="8696" y="4364"/>
                    <a:pt x="6337" y="2134"/>
                    <a:pt x="3482" y="2118"/>
                  </a:cubicBezTo>
                  <a:cubicBezTo>
                    <a:pt x="3305" y="2118"/>
                    <a:pt x="3177" y="2262"/>
                    <a:pt x="3177" y="2423"/>
                  </a:cubicBezTo>
                  <a:lnTo>
                    <a:pt x="3177" y="3497"/>
                  </a:lnTo>
                  <a:lnTo>
                    <a:pt x="738" y="1107"/>
                  </a:lnTo>
                  <a:lnTo>
                    <a:pt x="1861"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661475" y="2774375"/>
              <a:ext cx="144025" cy="141400"/>
            </a:xfrm>
            <a:custGeom>
              <a:avLst/>
              <a:gdLst/>
              <a:ahLst/>
              <a:cxnLst/>
              <a:rect l="l" t="t" r="r" b="b"/>
              <a:pathLst>
                <a:path w="5761" h="5656" extrusionOk="0">
                  <a:moveTo>
                    <a:pt x="2824" y="1568"/>
                  </a:moveTo>
                  <a:cubicBezTo>
                    <a:pt x="3097" y="2114"/>
                    <a:pt x="3546" y="2547"/>
                    <a:pt x="4092" y="2836"/>
                  </a:cubicBezTo>
                  <a:cubicBezTo>
                    <a:pt x="3546" y="3108"/>
                    <a:pt x="3097" y="3542"/>
                    <a:pt x="2824" y="4087"/>
                  </a:cubicBezTo>
                  <a:cubicBezTo>
                    <a:pt x="2551" y="3542"/>
                    <a:pt x="2102" y="3108"/>
                    <a:pt x="1557" y="2836"/>
                  </a:cubicBezTo>
                  <a:cubicBezTo>
                    <a:pt x="2102" y="2547"/>
                    <a:pt x="2551" y="2114"/>
                    <a:pt x="2824" y="1568"/>
                  </a:cubicBezTo>
                  <a:close/>
                  <a:moveTo>
                    <a:pt x="2824" y="0"/>
                  </a:moveTo>
                  <a:cubicBezTo>
                    <a:pt x="2672" y="0"/>
                    <a:pt x="2519" y="100"/>
                    <a:pt x="2519" y="301"/>
                  </a:cubicBezTo>
                  <a:cubicBezTo>
                    <a:pt x="2519" y="1520"/>
                    <a:pt x="1525" y="2531"/>
                    <a:pt x="289" y="2531"/>
                  </a:cubicBezTo>
                  <a:cubicBezTo>
                    <a:pt x="129" y="2531"/>
                    <a:pt x="1" y="2659"/>
                    <a:pt x="1" y="2836"/>
                  </a:cubicBezTo>
                  <a:cubicBezTo>
                    <a:pt x="1" y="2996"/>
                    <a:pt x="129" y="3124"/>
                    <a:pt x="289" y="3124"/>
                  </a:cubicBezTo>
                  <a:cubicBezTo>
                    <a:pt x="1525" y="3124"/>
                    <a:pt x="2519" y="4135"/>
                    <a:pt x="2519" y="5354"/>
                  </a:cubicBezTo>
                  <a:cubicBezTo>
                    <a:pt x="2519" y="5555"/>
                    <a:pt x="2672" y="5655"/>
                    <a:pt x="2824" y="5655"/>
                  </a:cubicBezTo>
                  <a:cubicBezTo>
                    <a:pt x="2977" y="5655"/>
                    <a:pt x="3129" y="5555"/>
                    <a:pt x="3129" y="5354"/>
                  </a:cubicBezTo>
                  <a:cubicBezTo>
                    <a:pt x="3129" y="4135"/>
                    <a:pt x="4124" y="3124"/>
                    <a:pt x="5359" y="3124"/>
                  </a:cubicBezTo>
                  <a:cubicBezTo>
                    <a:pt x="5760" y="3124"/>
                    <a:pt x="5760" y="2531"/>
                    <a:pt x="5359" y="2531"/>
                  </a:cubicBezTo>
                  <a:cubicBezTo>
                    <a:pt x="4124" y="2531"/>
                    <a:pt x="3129" y="1520"/>
                    <a:pt x="3129" y="301"/>
                  </a:cubicBezTo>
                  <a:cubicBezTo>
                    <a:pt x="3129" y="100"/>
                    <a:pt x="2977" y="0"/>
                    <a:pt x="282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239925" y="2094925"/>
              <a:ext cx="146825" cy="141825"/>
            </a:xfrm>
            <a:custGeom>
              <a:avLst/>
              <a:gdLst/>
              <a:ahLst/>
              <a:cxnLst/>
              <a:rect l="l" t="t" r="r" b="b"/>
              <a:pathLst>
                <a:path w="5873" h="5673" extrusionOk="0">
                  <a:moveTo>
                    <a:pt x="2937" y="1569"/>
                  </a:moveTo>
                  <a:cubicBezTo>
                    <a:pt x="3210" y="2114"/>
                    <a:pt x="3659" y="2564"/>
                    <a:pt x="4204" y="2836"/>
                  </a:cubicBezTo>
                  <a:cubicBezTo>
                    <a:pt x="3659" y="3109"/>
                    <a:pt x="3210" y="3558"/>
                    <a:pt x="2937" y="4104"/>
                  </a:cubicBezTo>
                  <a:cubicBezTo>
                    <a:pt x="2664" y="3558"/>
                    <a:pt x="2215" y="3109"/>
                    <a:pt x="1685" y="2836"/>
                  </a:cubicBezTo>
                  <a:cubicBezTo>
                    <a:pt x="2215" y="2564"/>
                    <a:pt x="2664" y="2114"/>
                    <a:pt x="2937" y="1569"/>
                  </a:cubicBezTo>
                  <a:close/>
                  <a:moveTo>
                    <a:pt x="2937"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7" y="5672"/>
                  </a:cubicBezTo>
                  <a:cubicBezTo>
                    <a:pt x="3089" y="5672"/>
                    <a:pt x="3242" y="5572"/>
                    <a:pt x="3242" y="5371"/>
                  </a:cubicBezTo>
                  <a:cubicBezTo>
                    <a:pt x="3242" y="4136"/>
                    <a:pt x="4236" y="3141"/>
                    <a:pt x="5472" y="3141"/>
                  </a:cubicBezTo>
                  <a:cubicBezTo>
                    <a:pt x="5873" y="3141"/>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1239625" y="2678900"/>
              <a:ext cx="146425" cy="141825"/>
            </a:xfrm>
            <a:custGeom>
              <a:avLst/>
              <a:gdLst/>
              <a:ahLst/>
              <a:cxnLst/>
              <a:rect l="l" t="t" r="r" b="b"/>
              <a:pathLst>
                <a:path w="5857" h="5673" extrusionOk="0">
                  <a:moveTo>
                    <a:pt x="2936" y="1569"/>
                  </a:moveTo>
                  <a:cubicBezTo>
                    <a:pt x="3209" y="2114"/>
                    <a:pt x="3642" y="2564"/>
                    <a:pt x="4188" y="2836"/>
                  </a:cubicBezTo>
                  <a:cubicBezTo>
                    <a:pt x="3642" y="3109"/>
                    <a:pt x="3209" y="3558"/>
                    <a:pt x="2936" y="4104"/>
                  </a:cubicBezTo>
                  <a:cubicBezTo>
                    <a:pt x="2664" y="3558"/>
                    <a:pt x="2215" y="3109"/>
                    <a:pt x="1669" y="2836"/>
                  </a:cubicBezTo>
                  <a:cubicBezTo>
                    <a:pt x="2215" y="2564"/>
                    <a:pt x="2664" y="2114"/>
                    <a:pt x="2936" y="1569"/>
                  </a:cubicBezTo>
                  <a:close/>
                  <a:moveTo>
                    <a:pt x="2936"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6" y="5672"/>
                  </a:cubicBezTo>
                  <a:cubicBezTo>
                    <a:pt x="3089" y="5672"/>
                    <a:pt x="3241" y="5572"/>
                    <a:pt x="3241" y="5371"/>
                  </a:cubicBezTo>
                  <a:cubicBezTo>
                    <a:pt x="3241" y="4136"/>
                    <a:pt x="4236" y="3141"/>
                    <a:pt x="5471" y="3141"/>
                  </a:cubicBezTo>
                  <a:cubicBezTo>
                    <a:pt x="5856" y="3141"/>
                    <a:pt x="5856" y="2532"/>
                    <a:pt x="5471" y="2532"/>
                  </a:cubicBezTo>
                  <a:cubicBezTo>
                    <a:pt x="4236" y="2532"/>
                    <a:pt x="3241" y="1537"/>
                    <a:pt x="3241" y="302"/>
                  </a:cubicBezTo>
                  <a:cubicBezTo>
                    <a:pt x="3241" y="101"/>
                    <a:pt x="3089" y="1"/>
                    <a:pt x="293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3226200" y="3153775"/>
              <a:ext cx="146825" cy="141425"/>
            </a:xfrm>
            <a:custGeom>
              <a:avLst/>
              <a:gdLst/>
              <a:ahLst/>
              <a:cxnLst/>
              <a:rect l="l" t="t" r="r" b="b"/>
              <a:pathLst>
                <a:path w="5873" h="5657" extrusionOk="0">
                  <a:moveTo>
                    <a:pt x="2937" y="1569"/>
                  </a:moveTo>
                  <a:cubicBezTo>
                    <a:pt x="3209" y="2115"/>
                    <a:pt x="3659" y="2564"/>
                    <a:pt x="4204" y="2837"/>
                  </a:cubicBezTo>
                  <a:cubicBezTo>
                    <a:pt x="3659" y="3109"/>
                    <a:pt x="3209" y="3559"/>
                    <a:pt x="2937" y="4104"/>
                  </a:cubicBezTo>
                  <a:cubicBezTo>
                    <a:pt x="2664" y="3559"/>
                    <a:pt x="2215" y="3109"/>
                    <a:pt x="1685" y="2837"/>
                  </a:cubicBezTo>
                  <a:cubicBezTo>
                    <a:pt x="2215" y="2564"/>
                    <a:pt x="2664" y="2115"/>
                    <a:pt x="2937" y="1569"/>
                  </a:cubicBezTo>
                  <a:close/>
                  <a:moveTo>
                    <a:pt x="2937" y="1"/>
                  </a:moveTo>
                  <a:cubicBezTo>
                    <a:pt x="2784" y="1"/>
                    <a:pt x="2632" y="101"/>
                    <a:pt x="2632" y="302"/>
                  </a:cubicBezTo>
                  <a:cubicBezTo>
                    <a:pt x="2632" y="1537"/>
                    <a:pt x="1637" y="2532"/>
                    <a:pt x="402" y="2532"/>
                  </a:cubicBezTo>
                  <a:cubicBezTo>
                    <a:pt x="1" y="2532"/>
                    <a:pt x="1" y="3125"/>
                    <a:pt x="402" y="3125"/>
                  </a:cubicBezTo>
                  <a:cubicBezTo>
                    <a:pt x="1637" y="3125"/>
                    <a:pt x="2632" y="4136"/>
                    <a:pt x="2632" y="5355"/>
                  </a:cubicBezTo>
                  <a:cubicBezTo>
                    <a:pt x="2632" y="5556"/>
                    <a:pt x="2784" y="5656"/>
                    <a:pt x="2937" y="5656"/>
                  </a:cubicBezTo>
                  <a:cubicBezTo>
                    <a:pt x="3089" y="5656"/>
                    <a:pt x="3242" y="5556"/>
                    <a:pt x="3242" y="5355"/>
                  </a:cubicBezTo>
                  <a:cubicBezTo>
                    <a:pt x="3242" y="4136"/>
                    <a:pt x="4236" y="3125"/>
                    <a:pt x="5472" y="3125"/>
                  </a:cubicBezTo>
                  <a:cubicBezTo>
                    <a:pt x="5873" y="3125"/>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1331475" y="3340300"/>
              <a:ext cx="146825" cy="141800"/>
            </a:xfrm>
            <a:custGeom>
              <a:avLst/>
              <a:gdLst/>
              <a:ahLst/>
              <a:cxnLst/>
              <a:rect l="l" t="t" r="r" b="b"/>
              <a:pathLst>
                <a:path w="5873" h="5672" extrusionOk="0">
                  <a:moveTo>
                    <a:pt x="2936" y="1568"/>
                  </a:moveTo>
                  <a:cubicBezTo>
                    <a:pt x="3209" y="2114"/>
                    <a:pt x="3658" y="2563"/>
                    <a:pt x="4204" y="2836"/>
                  </a:cubicBezTo>
                  <a:cubicBezTo>
                    <a:pt x="3658" y="3108"/>
                    <a:pt x="3209" y="3558"/>
                    <a:pt x="2936" y="4103"/>
                  </a:cubicBezTo>
                  <a:cubicBezTo>
                    <a:pt x="2664" y="3558"/>
                    <a:pt x="2214" y="3108"/>
                    <a:pt x="1685" y="2836"/>
                  </a:cubicBezTo>
                  <a:cubicBezTo>
                    <a:pt x="2214" y="2563"/>
                    <a:pt x="2664" y="2114"/>
                    <a:pt x="2936" y="1568"/>
                  </a:cubicBezTo>
                  <a:close/>
                  <a:moveTo>
                    <a:pt x="2936" y="0"/>
                  </a:moveTo>
                  <a:cubicBezTo>
                    <a:pt x="2784" y="0"/>
                    <a:pt x="2632" y="100"/>
                    <a:pt x="2632" y="301"/>
                  </a:cubicBezTo>
                  <a:cubicBezTo>
                    <a:pt x="2632" y="1536"/>
                    <a:pt x="1637" y="2531"/>
                    <a:pt x="402" y="2531"/>
                  </a:cubicBezTo>
                  <a:cubicBezTo>
                    <a:pt x="0" y="2531"/>
                    <a:pt x="0" y="3141"/>
                    <a:pt x="402" y="3141"/>
                  </a:cubicBezTo>
                  <a:cubicBezTo>
                    <a:pt x="1637" y="3141"/>
                    <a:pt x="2632" y="4135"/>
                    <a:pt x="2632" y="5371"/>
                  </a:cubicBezTo>
                  <a:cubicBezTo>
                    <a:pt x="2632" y="5571"/>
                    <a:pt x="2784" y="5671"/>
                    <a:pt x="2936" y="5671"/>
                  </a:cubicBezTo>
                  <a:cubicBezTo>
                    <a:pt x="3089" y="5671"/>
                    <a:pt x="3241" y="5571"/>
                    <a:pt x="3241" y="5371"/>
                  </a:cubicBezTo>
                  <a:cubicBezTo>
                    <a:pt x="3241" y="4135"/>
                    <a:pt x="4236" y="3141"/>
                    <a:pt x="5471" y="3141"/>
                  </a:cubicBezTo>
                  <a:cubicBezTo>
                    <a:pt x="5872" y="3141"/>
                    <a:pt x="5872" y="2531"/>
                    <a:pt x="5471" y="2531"/>
                  </a:cubicBezTo>
                  <a:cubicBezTo>
                    <a:pt x="4236" y="2531"/>
                    <a:pt x="3241" y="1536"/>
                    <a:pt x="3241" y="301"/>
                  </a:cubicBezTo>
                  <a:cubicBezTo>
                    <a:pt x="3241" y="100"/>
                    <a:pt x="3089" y="0"/>
                    <a:pt x="293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4770800" y="2260975"/>
              <a:ext cx="146800" cy="141800"/>
            </a:xfrm>
            <a:custGeom>
              <a:avLst/>
              <a:gdLst/>
              <a:ahLst/>
              <a:cxnLst/>
              <a:rect l="l" t="t" r="r" b="b"/>
              <a:pathLst>
                <a:path w="5872" h="5672" extrusionOk="0">
                  <a:moveTo>
                    <a:pt x="2936" y="1585"/>
                  </a:moveTo>
                  <a:cubicBezTo>
                    <a:pt x="3209" y="2130"/>
                    <a:pt x="3658" y="2564"/>
                    <a:pt x="4203" y="2836"/>
                  </a:cubicBezTo>
                  <a:cubicBezTo>
                    <a:pt x="3658" y="3125"/>
                    <a:pt x="3209" y="3558"/>
                    <a:pt x="2936" y="4120"/>
                  </a:cubicBezTo>
                  <a:cubicBezTo>
                    <a:pt x="2663" y="3574"/>
                    <a:pt x="2214" y="3125"/>
                    <a:pt x="1685" y="2852"/>
                  </a:cubicBezTo>
                  <a:cubicBezTo>
                    <a:pt x="2214" y="2580"/>
                    <a:pt x="2663" y="2130"/>
                    <a:pt x="2936" y="1585"/>
                  </a:cubicBezTo>
                  <a:close/>
                  <a:moveTo>
                    <a:pt x="2936" y="1"/>
                  </a:moveTo>
                  <a:cubicBezTo>
                    <a:pt x="2784" y="1"/>
                    <a:pt x="2631" y="101"/>
                    <a:pt x="2631" y="302"/>
                  </a:cubicBezTo>
                  <a:cubicBezTo>
                    <a:pt x="2647" y="1537"/>
                    <a:pt x="1637" y="2532"/>
                    <a:pt x="401" y="2548"/>
                  </a:cubicBezTo>
                  <a:cubicBezTo>
                    <a:pt x="0" y="2548"/>
                    <a:pt x="0" y="3141"/>
                    <a:pt x="401" y="3141"/>
                  </a:cubicBezTo>
                  <a:cubicBezTo>
                    <a:pt x="1637" y="3141"/>
                    <a:pt x="2631" y="4136"/>
                    <a:pt x="2631" y="5371"/>
                  </a:cubicBezTo>
                  <a:cubicBezTo>
                    <a:pt x="2631" y="5572"/>
                    <a:pt x="2784" y="5672"/>
                    <a:pt x="2936" y="5672"/>
                  </a:cubicBezTo>
                  <a:cubicBezTo>
                    <a:pt x="3088" y="5672"/>
                    <a:pt x="3241" y="5572"/>
                    <a:pt x="3241" y="5371"/>
                  </a:cubicBezTo>
                  <a:cubicBezTo>
                    <a:pt x="3241" y="4136"/>
                    <a:pt x="4236" y="3141"/>
                    <a:pt x="5471" y="3141"/>
                  </a:cubicBezTo>
                  <a:cubicBezTo>
                    <a:pt x="5872" y="3141"/>
                    <a:pt x="5872" y="2548"/>
                    <a:pt x="5471" y="2548"/>
                  </a:cubicBezTo>
                  <a:cubicBezTo>
                    <a:pt x="4236" y="2532"/>
                    <a:pt x="3241" y="1537"/>
                    <a:pt x="3241" y="302"/>
                  </a:cubicBezTo>
                  <a:cubicBezTo>
                    <a:pt x="3241" y="101"/>
                    <a:pt x="3088" y="1"/>
                    <a:pt x="293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2386325" y="3238825"/>
              <a:ext cx="120350" cy="77725"/>
            </a:xfrm>
            <a:custGeom>
              <a:avLst/>
              <a:gdLst/>
              <a:ahLst/>
              <a:cxnLst/>
              <a:rect l="l" t="t" r="r" b="b"/>
              <a:pathLst>
                <a:path w="4814" h="3109" extrusionOk="0">
                  <a:moveTo>
                    <a:pt x="2455" y="0"/>
                  </a:moveTo>
                  <a:cubicBezTo>
                    <a:pt x="2303" y="0"/>
                    <a:pt x="2151" y="100"/>
                    <a:pt x="2151" y="301"/>
                  </a:cubicBezTo>
                  <a:cubicBezTo>
                    <a:pt x="2151" y="1280"/>
                    <a:pt x="1364" y="2066"/>
                    <a:pt x="402" y="2066"/>
                  </a:cubicBezTo>
                  <a:cubicBezTo>
                    <a:pt x="1" y="2066"/>
                    <a:pt x="1" y="2659"/>
                    <a:pt x="402" y="2659"/>
                  </a:cubicBezTo>
                  <a:cubicBezTo>
                    <a:pt x="739" y="2659"/>
                    <a:pt x="1076" y="2756"/>
                    <a:pt x="1348" y="2948"/>
                  </a:cubicBezTo>
                  <a:cubicBezTo>
                    <a:pt x="1669" y="2964"/>
                    <a:pt x="1974" y="2996"/>
                    <a:pt x="2295" y="3012"/>
                  </a:cubicBezTo>
                  <a:cubicBezTo>
                    <a:pt x="2102" y="2739"/>
                    <a:pt x="1846" y="2531"/>
                    <a:pt x="1557" y="2354"/>
                  </a:cubicBezTo>
                  <a:cubicBezTo>
                    <a:pt x="1926" y="2146"/>
                    <a:pt x="2247" y="1841"/>
                    <a:pt x="2455" y="1456"/>
                  </a:cubicBezTo>
                  <a:cubicBezTo>
                    <a:pt x="2664" y="1841"/>
                    <a:pt x="2985" y="2146"/>
                    <a:pt x="3354" y="2354"/>
                  </a:cubicBezTo>
                  <a:cubicBezTo>
                    <a:pt x="3065" y="2531"/>
                    <a:pt x="2792" y="2756"/>
                    <a:pt x="2600" y="3044"/>
                  </a:cubicBezTo>
                  <a:lnTo>
                    <a:pt x="3338" y="3108"/>
                  </a:lnTo>
                  <a:cubicBezTo>
                    <a:pt x="3659" y="2820"/>
                    <a:pt x="4076" y="2659"/>
                    <a:pt x="4509" y="2659"/>
                  </a:cubicBezTo>
                  <a:cubicBezTo>
                    <a:pt x="4669" y="2659"/>
                    <a:pt x="4814" y="2531"/>
                    <a:pt x="4814" y="2354"/>
                  </a:cubicBezTo>
                  <a:cubicBezTo>
                    <a:pt x="4814" y="2194"/>
                    <a:pt x="4669" y="2066"/>
                    <a:pt x="4509" y="2066"/>
                  </a:cubicBezTo>
                  <a:cubicBezTo>
                    <a:pt x="3546" y="2066"/>
                    <a:pt x="2760" y="1280"/>
                    <a:pt x="2760" y="301"/>
                  </a:cubicBezTo>
                  <a:cubicBezTo>
                    <a:pt x="2760" y="100"/>
                    <a:pt x="2608"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598300" y="2757925"/>
              <a:ext cx="343350" cy="338325"/>
            </a:xfrm>
            <a:custGeom>
              <a:avLst/>
              <a:gdLst/>
              <a:ahLst/>
              <a:cxnLst/>
              <a:rect l="l" t="t" r="r" b="b"/>
              <a:pathLst>
                <a:path w="13734" h="13533" extrusionOk="0">
                  <a:moveTo>
                    <a:pt x="6867" y="2290"/>
                  </a:moveTo>
                  <a:cubicBezTo>
                    <a:pt x="7524" y="4424"/>
                    <a:pt x="9193" y="6093"/>
                    <a:pt x="11327" y="6767"/>
                  </a:cubicBezTo>
                  <a:cubicBezTo>
                    <a:pt x="9193" y="7424"/>
                    <a:pt x="7524" y="9093"/>
                    <a:pt x="6867" y="11227"/>
                  </a:cubicBezTo>
                  <a:cubicBezTo>
                    <a:pt x="6193" y="9093"/>
                    <a:pt x="4524" y="7424"/>
                    <a:pt x="2390" y="6767"/>
                  </a:cubicBezTo>
                  <a:cubicBezTo>
                    <a:pt x="4524" y="6093"/>
                    <a:pt x="6193" y="4424"/>
                    <a:pt x="6867" y="2290"/>
                  </a:cubicBezTo>
                  <a:close/>
                  <a:moveTo>
                    <a:pt x="6867" y="0"/>
                  </a:moveTo>
                  <a:cubicBezTo>
                    <a:pt x="6714" y="0"/>
                    <a:pt x="6562" y="101"/>
                    <a:pt x="6562" y="301"/>
                  </a:cubicBezTo>
                  <a:cubicBezTo>
                    <a:pt x="6562" y="3702"/>
                    <a:pt x="3802" y="6462"/>
                    <a:pt x="401" y="6462"/>
                  </a:cubicBezTo>
                  <a:cubicBezTo>
                    <a:pt x="0" y="6462"/>
                    <a:pt x="0" y="7071"/>
                    <a:pt x="401" y="7071"/>
                  </a:cubicBezTo>
                  <a:cubicBezTo>
                    <a:pt x="3802" y="7071"/>
                    <a:pt x="6562" y="9831"/>
                    <a:pt x="6562" y="13232"/>
                  </a:cubicBezTo>
                  <a:cubicBezTo>
                    <a:pt x="6562" y="13432"/>
                    <a:pt x="6714" y="13533"/>
                    <a:pt x="6867" y="13533"/>
                  </a:cubicBezTo>
                  <a:cubicBezTo>
                    <a:pt x="7019" y="13533"/>
                    <a:pt x="7171" y="13432"/>
                    <a:pt x="7171" y="13232"/>
                  </a:cubicBezTo>
                  <a:cubicBezTo>
                    <a:pt x="7171" y="9831"/>
                    <a:pt x="9931" y="7071"/>
                    <a:pt x="13332" y="7071"/>
                  </a:cubicBezTo>
                  <a:cubicBezTo>
                    <a:pt x="13733" y="7071"/>
                    <a:pt x="13733" y="6462"/>
                    <a:pt x="13332" y="6462"/>
                  </a:cubicBezTo>
                  <a:cubicBezTo>
                    <a:pt x="9931" y="6462"/>
                    <a:pt x="7171" y="3702"/>
                    <a:pt x="7171" y="301"/>
                  </a:cubicBezTo>
                  <a:cubicBezTo>
                    <a:pt x="7171" y="101"/>
                    <a:pt x="7019" y="0"/>
                    <a:pt x="686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268200" y="1957675"/>
              <a:ext cx="515025" cy="281075"/>
            </a:xfrm>
            <a:custGeom>
              <a:avLst/>
              <a:gdLst/>
              <a:ahLst/>
              <a:cxnLst/>
              <a:rect l="l" t="t" r="r" b="b"/>
              <a:pathLst>
                <a:path w="20601" h="11243" extrusionOk="0">
                  <a:moveTo>
                    <a:pt x="0" y="0"/>
                  </a:moveTo>
                  <a:lnTo>
                    <a:pt x="0" y="706"/>
                  </a:lnTo>
                  <a:cubicBezTo>
                    <a:pt x="5279" y="1219"/>
                    <a:pt x="9305" y="5647"/>
                    <a:pt x="9305" y="10941"/>
                  </a:cubicBezTo>
                  <a:cubicBezTo>
                    <a:pt x="9305" y="11142"/>
                    <a:pt x="9458" y="11242"/>
                    <a:pt x="9610" y="11242"/>
                  </a:cubicBezTo>
                  <a:cubicBezTo>
                    <a:pt x="9763" y="11242"/>
                    <a:pt x="9915" y="11142"/>
                    <a:pt x="9915" y="10941"/>
                  </a:cubicBezTo>
                  <a:cubicBezTo>
                    <a:pt x="9915" y="5262"/>
                    <a:pt x="14520" y="658"/>
                    <a:pt x="20199" y="658"/>
                  </a:cubicBezTo>
                  <a:cubicBezTo>
                    <a:pt x="20600" y="658"/>
                    <a:pt x="20600" y="48"/>
                    <a:pt x="20199" y="48"/>
                  </a:cubicBezTo>
                  <a:cubicBezTo>
                    <a:pt x="19846" y="48"/>
                    <a:pt x="19509" y="32"/>
                    <a:pt x="19156" y="0"/>
                  </a:cubicBezTo>
                  <a:lnTo>
                    <a:pt x="16493" y="0"/>
                  </a:lnTo>
                  <a:cubicBezTo>
                    <a:pt x="16862" y="144"/>
                    <a:pt x="17247" y="257"/>
                    <a:pt x="17648" y="353"/>
                  </a:cubicBezTo>
                  <a:cubicBezTo>
                    <a:pt x="13669" y="1316"/>
                    <a:pt x="10573" y="4428"/>
                    <a:pt x="9610" y="8391"/>
                  </a:cubicBezTo>
                  <a:cubicBezTo>
                    <a:pt x="8648" y="4428"/>
                    <a:pt x="5535" y="1316"/>
                    <a:pt x="1573" y="353"/>
                  </a:cubicBezTo>
                  <a:cubicBezTo>
                    <a:pt x="1958" y="257"/>
                    <a:pt x="2359" y="144"/>
                    <a:pt x="274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4873875" y="3284550"/>
              <a:ext cx="120350" cy="86550"/>
            </a:xfrm>
            <a:custGeom>
              <a:avLst/>
              <a:gdLst/>
              <a:ahLst/>
              <a:cxnLst/>
              <a:rect l="l" t="t" r="r" b="b"/>
              <a:pathLst>
                <a:path w="4814" h="3462" extrusionOk="0">
                  <a:moveTo>
                    <a:pt x="2455" y="1456"/>
                  </a:moveTo>
                  <a:cubicBezTo>
                    <a:pt x="2663" y="1825"/>
                    <a:pt x="2984" y="2146"/>
                    <a:pt x="3353" y="2354"/>
                  </a:cubicBezTo>
                  <a:cubicBezTo>
                    <a:pt x="2984" y="2563"/>
                    <a:pt x="2663" y="2884"/>
                    <a:pt x="2455" y="3253"/>
                  </a:cubicBezTo>
                  <a:cubicBezTo>
                    <a:pt x="2246" y="2884"/>
                    <a:pt x="1925" y="2563"/>
                    <a:pt x="1556" y="2354"/>
                  </a:cubicBezTo>
                  <a:cubicBezTo>
                    <a:pt x="1925" y="2146"/>
                    <a:pt x="2246" y="1825"/>
                    <a:pt x="2455" y="1456"/>
                  </a:cubicBezTo>
                  <a:close/>
                  <a:moveTo>
                    <a:pt x="2455" y="0"/>
                  </a:moveTo>
                  <a:cubicBezTo>
                    <a:pt x="2303" y="0"/>
                    <a:pt x="2150" y="100"/>
                    <a:pt x="2150" y="301"/>
                  </a:cubicBezTo>
                  <a:cubicBezTo>
                    <a:pt x="2150" y="1263"/>
                    <a:pt x="1364" y="2050"/>
                    <a:pt x="401" y="2050"/>
                  </a:cubicBezTo>
                  <a:cubicBezTo>
                    <a:pt x="0" y="2050"/>
                    <a:pt x="0" y="2659"/>
                    <a:pt x="401" y="2659"/>
                  </a:cubicBezTo>
                  <a:cubicBezTo>
                    <a:pt x="995" y="2659"/>
                    <a:pt x="1556" y="2948"/>
                    <a:pt x="1877" y="3461"/>
                  </a:cubicBezTo>
                  <a:cubicBezTo>
                    <a:pt x="2375" y="3317"/>
                    <a:pt x="2888" y="3173"/>
                    <a:pt x="3418" y="3028"/>
                  </a:cubicBezTo>
                  <a:cubicBezTo>
                    <a:pt x="3722" y="2788"/>
                    <a:pt x="4107" y="2659"/>
                    <a:pt x="4508" y="2643"/>
                  </a:cubicBezTo>
                  <a:cubicBezTo>
                    <a:pt x="4517" y="2644"/>
                    <a:pt x="4525" y="2644"/>
                    <a:pt x="4533" y="2644"/>
                  </a:cubicBezTo>
                  <a:cubicBezTo>
                    <a:pt x="4683" y="2644"/>
                    <a:pt x="4813" y="2507"/>
                    <a:pt x="4813" y="2354"/>
                  </a:cubicBezTo>
                  <a:cubicBezTo>
                    <a:pt x="4813" y="2194"/>
                    <a:pt x="4669" y="2050"/>
                    <a:pt x="4508" y="2050"/>
                  </a:cubicBezTo>
                  <a:cubicBezTo>
                    <a:pt x="3546" y="2050"/>
                    <a:pt x="2760" y="1263"/>
                    <a:pt x="2760" y="301"/>
                  </a:cubicBezTo>
                  <a:cubicBezTo>
                    <a:pt x="2760" y="100"/>
                    <a:pt x="2607"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852175" y="2498200"/>
              <a:ext cx="76625" cy="65925"/>
            </a:xfrm>
            <a:custGeom>
              <a:avLst/>
              <a:gdLst/>
              <a:ahLst/>
              <a:cxnLst/>
              <a:rect l="l" t="t" r="r" b="b"/>
              <a:pathLst>
                <a:path w="3065" h="2637" extrusionOk="0">
                  <a:moveTo>
                    <a:pt x="1316" y="599"/>
                  </a:moveTo>
                  <a:cubicBezTo>
                    <a:pt x="1942" y="599"/>
                    <a:pt x="2263" y="1369"/>
                    <a:pt x="1813" y="1818"/>
                  </a:cubicBezTo>
                  <a:cubicBezTo>
                    <a:pt x="1668" y="1963"/>
                    <a:pt x="1490" y="2028"/>
                    <a:pt x="1314" y="2028"/>
                  </a:cubicBezTo>
                  <a:cubicBezTo>
                    <a:pt x="947" y="2028"/>
                    <a:pt x="594" y="1744"/>
                    <a:pt x="594" y="1321"/>
                  </a:cubicBezTo>
                  <a:cubicBezTo>
                    <a:pt x="594" y="920"/>
                    <a:pt x="915" y="599"/>
                    <a:pt x="1316" y="599"/>
                  </a:cubicBezTo>
                  <a:close/>
                  <a:moveTo>
                    <a:pt x="1319" y="0"/>
                  </a:moveTo>
                  <a:cubicBezTo>
                    <a:pt x="647" y="0"/>
                    <a:pt x="1" y="528"/>
                    <a:pt x="1" y="1321"/>
                  </a:cubicBezTo>
                  <a:cubicBezTo>
                    <a:pt x="1" y="2043"/>
                    <a:pt x="578" y="2636"/>
                    <a:pt x="1316" y="2636"/>
                  </a:cubicBezTo>
                  <a:cubicBezTo>
                    <a:pt x="2471" y="2636"/>
                    <a:pt x="3065" y="1209"/>
                    <a:pt x="2231" y="390"/>
                  </a:cubicBezTo>
                  <a:cubicBezTo>
                    <a:pt x="1966" y="121"/>
                    <a:pt x="1640" y="0"/>
                    <a:pt x="13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905750" y="2539625"/>
              <a:ext cx="76625" cy="65925"/>
            </a:xfrm>
            <a:custGeom>
              <a:avLst/>
              <a:gdLst/>
              <a:ahLst/>
              <a:cxnLst/>
              <a:rect l="l" t="t" r="r" b="b"/>
              <a:pathLst>
                <a:path w="3065" h="2637" extrusionOk="0">
                  <a:moveTo>
                    <a:pt x="1751" y="609"/>
                  </a:moveTo>
                  <a:cubicBezTo>
                    <a:pt x="2118" y="609"/>
                    <a:pt x="2471" y="893"/>
                    <a:pt x="2471" y="1316"/>
                  </a:cubicBezTo>
                  <a:cubicBezTo>
                    <a:pt x="2471" y="1717"/>
                    <a:pt x="2150" y="2022"/>
                    <a:pt x="1765" y="2022"/>
                  </a:cubicBezTo>
                  <a:cubicBezTo>
                    <a:pt x="1123" y="2022"/>
                    <a:pt x="802" y="1268"/>
                    <a:pt x="1251" y="819"/>
                  </a:cubicBezTo>
                  <a:cubicBezTo>
                    <a:pt x="1397" y="674"/>
                    <a:pt x="1575" y="609"/>
                    <a:pt x="1751" y="609"/>
                  </a:cubicBezTo>
                  <a:close/>
                  <a:moveTo>
                    <a:pt x="1765" y="1"/>
                  </a:moveTo>
                  <a:cubicBezTo>
                    <a:pt x="594" y="1"/>
                    <a:pt x="0" y="1413"/>
                    <a:pt x="834" y="2247"/>
                  </a:cubicBezTo>
                  <a:cubicBezTo>
                    <a:pt x="1099" y="2516"/>
                    <a:pt x="1425" y="2637"/>
                    <a:pt x="1746" y="2637"/>
                  </a:cubicBezTo>
                  <a:cubicBezTo>
                    <a:pt x="2418" y="2637"/>
                    <a:pt x="3064" y="2109"/>
                    <a:pt x="3064" y="1316"/>
                  </a:cubicBezTo>
                  <a:cubicBezTo>
                    <a:pt x="3064" y="594"/>
                    <a:pt x="2487" y="1"/>
                    <a:pt x="176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5812400" y="2715700"/>
              <a:ext cx="76650" cy="65925"/>
            </a:xfrm>
            <a:custGeom>
              <a:avLst/>
              <a:gdLst/>
              <a:ahLst/>
              <a:cxnLst/>
              <a:rect l="l" t="t" r="r" b="b"/>
              <a:pathLst>
                <a:path w="3066" h="2637" extrusionOk="0">
                  <a:moveTo>
                    <a:pt x="1317" y="610"/>
                  </a:moveTo>
                  <a:cubicBezTo>
                    <a:pt x="1958" y="610"/>
                    <a:pt x="2263" y="1380"/>
                    <a:pt x="1814" y="1830"/>
                  </a:cubicBezTo>
                  <a:cubicBezTo>
                    <a:pt x="1669" y="1969"/>
                    <a:pt x="1493" y="2032"/>
                    <a:pt x="1321" y="2032"/>
                  </a:cubicBezTo>
                  <a:cubicBezTo>
                    <a:pt x="958" y="2032"/>
                    <a:pt x="611" y="1752"/>
                    <a:pt x="611" y="1316"/>
                  </a:cubicBezTo>
                  <a:cubicBezTo>
                    <a:pt x="611" y="931"/>
                    <a:pt x="915" y="610"/>
                    <a:pt x="1317" y="610"/>
                  </a:cubicBezTo>
                  <a:close/>
                  <a:moveTo>
                    <a:pt x="1317" y="1"/>
                  </a:moveTo>
                  <a:cubicBezTo>
                    <a:pt x="595" y="1"/>
                    <a:pt x="1" y="594"/>
                    <a:pt x="1" y="1316"/>
                  </a:cubicBezTo>
                  <a:cubicBezTo>
                    <a:pt x="1" y="2109"/>
                    <a:pt x="648" y="2637"/>
                    <a:pt x="1324" y="2637"/>
                  </a:cubicBezTo>
                  <a:cubicBezTo>
                    <a:pt x="1647" y="2637"/>
                    <a:pt x="1977" y="2516"/>
                    <a:pt x="2247" y="2247"/>
                  </a:cubicBezTo>
                  <a:cubicBezTo>
                    <a:pt x="3065" y="1413"/>
                    <a:pt x="2488" y="1"/>
                    <a:pt x="131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3629300" y="2196300"/>
              <a:ext cx="76625" cy="65750"/>
            </a:xfrm>
            <a:custGeom>
              <a:avLst/>
              <a:gdLst/>
              <a:ahLst/>
              <a:cxnLst/>
              <a:rect l="l" t="t" r="r" b="b"/>
              <a:pathLst>
                <a:path w="3065" h="2630" extrusionOk="0">
                  <a:moveTo>
                    <a:pt x="1749" y="593"/>
                  </a:moveTo>
                  <a:cubicBezTo>
                    <a:pt x="2117" y="593"/>
                    <a:pt x="2471" y="881"/>
                    <a:pt x="2471" y="1316"/>
                  </a:cubicBezTo>
                  <a:cubicBezTo>
                    <a:pt x="2455" y="1701"/>
                    <a:pt x="2150" y="2022"/>
                    <a:pt x="1749" y="2022"/>
                  </a:cubicBezTo>
                  <a:cubicBezTo>
                    <a:pt x="1123" y="2022"/>
                    <a:pt x="803" y="1252"/>
                    <a:pt x="1252" y="803"/>
                  </a:cubicBezTo>
                  <a:cubicBezTo>
                    <a:pt x="1396" y="658"/>
                    <a:pt x="1574" y="593"/>
                    <a:pt x="1749" y="593"/>
                  </a:cubicBezTo>
                  <a:close/>
                  <a:moveTo>
                    <a:pt x="1749" y="1"/>
                  </a:moveTo>
                  <a:cubicBezTo>
                    <a:pt x="578" y="1"/>
                    <a:pt x="0" y="1413"/>
                    <a:pt x="819" y="2247"/>
                  </a:cubicBezTo>
                  <a:cubicBezTo>
                    <a:pt x="1088" y="2511"/>
                    <a:pt x="1418" y="2630"/>
                    <a:pt x="1741" y="2630"/>
                  </a:cubicBezTo>
                  <a:cubicBezTo>
                    <a:pt x="2418" y="2630"/>
                    <a:pt x="3065" y="2109"/>
                    <a:pt x="3065" y="1316"/>
                  </a:cubicBezTo>
                  <a:cubicBezTo>
                    <a:pt x="3065" y="594"/>
                    <a:pt x="2471" y="1"/>
                    <a:pt x="174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6110425" y="2561450"/>
              <a:ext cx="76625" cy="65650"/>
            </a:xfrm>
            <a:custGeom>
              <a:avLst/>
              <a:gdLst/>
              <a:ahLst/>
              <a:cxnLst/>
              <a:rect l="l" t="t" r="r" b="b"/>
              <a:pathLst>
                <a:path w="3065" h="2626" extrusionOk="0">
                  <a:moveTo>
                    <a:pt x="1765" y="603"/>
                  </a:moveTo>
                  <a:cubicBezTo>
                    <a:pt x="1940" y="603"/>
                    <a:pt x="2118" y="668"/>
                    <a:pt x="2262" y="812"/>
                  </a:cubicBezTo>
                  <a:cubicBezTo>
                    <a:pt x="2712" y="1261"/>
                    <a:pt x="2391" y="2032"/>
                    <a:pt x="1749" y="2032"/>
                  </a:cubicBezTo>
                  <a:cubicBezTo>
                    <a:pt x="1364" y="2032"/>
                    <a:pt x="1043" y="1711"/>
                    <a:pt x="1043" y="1326"/>
                  </a:cubicBezTo>
                  <a:cubicBezTo>
                    <a:pt x="1043" y="890"/>
                    <a:pt x="1397" y="603"/>
                    <a:pt x="1765" y="603"/>
                  </a:cubicBezTo>
                  <a:close/>
                  <a:moveTo>
                    <a:pt x="1732" y="0"/>
                  </a:moveTo>
                  <a:cubicBezTo>
                    <a:pt x="1412" y="0"/>
                    <a:pt x="1085" y="117"/>
                    <a:pt x="818" y="379"/>
                  </a:cubicBezTo>
                  <a:cubicBezTo>
                    <a:pt x="0" y="1213"/>
                    <a:pt x="578" y="2625"/>
                    <a:pt x="1749" y="2625"/>
                  </a:cubicBezTo>
                  <a:cubicBezTo>
                    <a:pt x="2471" y="2625"/>
                    <a:pt x="3065" y="2048"/>
                    <a:pt x="3065" y="1326"/>
                  </a:cubicBezTo>
                  <a:cubicBezTo>
                    <a:pt x="3065" y="529"/>
                    <a:pt x="2412" y="0"/>
                    <a:pt x="173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6374725" y="3098750"/>
              <a:ext cx="76650" cy="65925"/>
            </a:xfrm>
            <a:custGeom>
              <a:avLst/>
              <a:gdLst/>
              <a:ahLst/>
              <a:cxnLst/>
              <a:rect l="l" t="t" r="r" b="b"/>
              <a:pathLst>
                <a:path w="3066" h="2637" extrusionOk="0">
                  <a:moveTo>
                    <a:pt x="1752" y="608"/>
                  </a:moveTo>
                  <a:cubicBezTo>
                    <a:pt x="2119" y="608"/>
                    <a:pt x="2472" y="892"/>
                    <a:pt x="2472" y="1316"/>
                  </a:cubicBezTo>
                  <a:cubicBezTo>
                    <a:pt x="2472" y="1717"/>
                    <a:pt x="2151" y="2038"/>
                    <a:pt x="1750" y="2038"/>
                  </a:cubicBezTo>
                  <a:cubicBezTo>
                    <a:pt x="1124" y="2038"/>
                    <a:pt x="803" y="1267"/>
                    <a:pt x="1252" y="818"/>
                  </a:cubicBezTo>
                  <a:cubicBezTo>
                    <a:pt x="1397" y="673"/>
                    <a:pt x="1576" y="608"/>
                    <a:pt x="1752" y="608"/>
                  </a:cubicBezTo>
                  <a:close/>
                  <a:moveTo>
                    <a:pt x="1750" y="0"/>
                  </a:moveTo>
                  <a:cubicBezTo>
                    <a:pt x="578" y="0"/>
                    <a:pt x="1" y="1428"/>
                    <a:pt x="819" y="2246"/>
                  </a:cubicBezTo>
                  <a:cubicBezTo>
                    <a:pt x="1089" y="2516"/>
                    <a:pt x="1419" y="2636"/>
                    <a:pt x="1742" y="2636"/>
                  </a:cubicBezTo>
                  <a:cubicBezTo>
                    <a:pt x="2419" y="2636"/>
                    <a:pt x="3065" y="2108"/>
                    <a:pt x="3065" y="1316"/>
                  </a:cubicBezTo>
                  <a:cubicBezTo>
                    <a:pt x="3065" y="594"/>
                    <a:pt x="2488" y="0"/>
                    <a:pt x="175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1751825" y="2807150"/>
              <a:ext cx="50950" cy="87050"/>
            </a:xfrm>
            <a:custGeom>
              <a:avLst/>
              <a:gdLst/>
              <a:ahLst/>
              <a:cxnLst/>
              <a:rect l="l" t="t" r="r" b="b"/>
              <a:pathLst>
                <a:path w="2038" h="3482" extrusionOk="0">
                  <a:moveTo>
                    <a:pt x="918" y="687"/>
                  </a:moveTo>
                  <a:cubicBezTo>
                    <a:pt x="933" y="687"/>
                    <a:pt x="948" y="688"/>
                    <a:pt x="963" y="690"/>
                  </a:cubicBezTo>
                  <a:lnTo>
                    <a:pt x="963" y="1525"/>
                  </a:lnTo>
                  <a:cubicBezTo>
                    <a:pt x="850" y="1477"/>
                    <a:pt x="738" y="1412"/>
                    <a:pt x="642" y="1348"/>
                  </a:cubicBezTo>
                  <a:cubicBezTo>
                    <a:pt x="562" y="1268"/>
                    <a:pt x="529" y="1172"/>
                    <a:pt x="529" y="1075"/>
                  </a:cubicBezTo>
                  <a:cubicBezTo>
                    <a:pt x="513" y="963"/>
                    <a:pt x="562" y="867"/>
                    <a:pt x="642" y="787"/>
                  </a:cubicBezTo>
                  <a:cubicBezTo>
                    <a:pt x="725" y="731"/>
                    <a:pt x="821" y="687"/>
                    <a:pt x="918" y="687"/>
                  </a:cubicBezTo>
                  <a:close/>
                  <a:moveTo>
                    <a:pt x="1091" y="1958"/>
                  </a:moveTo>
                  <a:cubicBezTo>
                    <a:pt x="1219" y="2006"/>
                    <a:pt x="1332" y="2054"/>
                    <a:pt x="1444" y="2134"/>
                  </a:cubicBezTo>
                  <a:cubicBezTo>
                    <a:pt x="1524" y="2215"/>
                    <a:pt x="1556" y="2311"/>
                    <a:pt x="1556" y="2423"/>
                  </a:cubicBezTo>
                  <a:cubicBezTo>
                    <a:pt x="1556" y="2535"/>
                    <a:pt x="1508" y="2632"/>
                    <a:pt x="1444" y="2712"/>
                  </a:cubicBezTo>
                  <a:cubicBezTo>
                    <a:pt x="1348" y="2792"/>
                    <a:pt x="1219" y="2824"/>
                    <a:pt x="1091" y="2824"/>
                  </a:cubicBezTo>
                  <a:lnTo>
                    <a:pt x="1091" y="1958"/>
                  </a:lnTo>
                  <a:close/>
                  <a:moveTo>
                    <a:pt x="963" y="1"/>
                  </a:moveTo>
                  <a:lnTo>
                    <a:pt x="963" y="337"/>
                  </a:lnTo>
                  <a:cubicBezTo>
                    <a:pt x="802" y="337"/>
                    <a:pt x="642" y="370"/>
                    <a:pt x="481" y="434"/>
                  </a:cubicBezTo>
                  <a:cubicBezTo>
                    <a:pt x="353" y="482"/>
                    <a:pt x="241" y="578"/>
                    <a:pt x="160" y="690"/>
                  </a:cubicBezTo>
                  <a:cubicBezTo>
                    <a:pt x="0" y="947"/>
                    <a:pt x="0" y="1268"/>
                    <a:pt x="176" y="1509"/>
                  </a:cubicBezTo>
                  <a:cubicBezTo>
                    <a:pt x="257" y="1621"/>
                    <a:pt x="353" y="1701"/>
                    <a:pt x="465" y="1749"/>
                  </a:cubicBezTo>
                  <a:cubicBezTo>
                    <a:pt x="626" y="1813"/>
                    <a:pt x="802" y="1878"/>
                    <a:pt x="963" y="1910"/>
                  </a:cubicBezTo>
                  <a:lnTo>
                    <a:pt x="963" y="2808"/>
                  </a:lnTo>
                  <a:cubicBezTo>
                    <a:pt x="850" y="2792"/>
                    <a:pt x="738" y="2744"/>
                    <a:pt x="658" y="2648"/>
                  </a:cubicBezTo>
                  <a:cubicBezTo>
                    <a:pt x="594" y="2567"/>
                    <a:pt x="545" y="2471"/>
                    <a:pt x="529" y="2375"/>
                  </a:cubicBezTo>
                  <a:lnTo>
                    <a:pt x="64" y="2375"/>
                  </a:lnTo>
                  <a:cubicBezTo>
                    <a:pt x="64" y="2584"/>
                    <a:pt x="176" y="2776"/>
                    <a:pt x="337" y="2920"/>
                  </a:cubicBezTo>
                  <a:cubicBezTo>
                    <a:pt x="513" y="3065"/>
                    <a:pt x="738" y="3145"/>
                    <a:pt x="963" y="3161"/>
                  </a:cubicBezTo>
                  <a:lnTo>
                    <a:pt x="963" y="3482"/>
                  </a:lnTo>
                  <a:lnTo>
                    <a:pt x="1107" y="3482"/>
                  </a:lnTo>
                  <a:lnTo>
                    <a:pt x="1107" y="3177"/>
                  </a:lnTo>
                  <a:cubicBezTo>
                    <a:pt x="1267" y="3177"/>
                    <a:pt x="1444" y="3145"/>
                    <a:pt x="1604" y="3065"/>
                  </a:cubicBezTo>
                  <a:cubicBezTo>
                    <a:pt x="1733" y="3001"/>
                    <a:pt x="1845" y="2904"/>
                    <a:pt x="1925" y="2776"/>
                  </a:cubicBezTo>
                  <a:cubicBezTo>
                    <a:pt x="1989" y="2664"/>
                    <a:pt x="2021" y="2535"/>
                    <a:pt x="2021" y="2407"/>
                  </a:cubicBezTo>
                  <a:cubicBezTo>
                    <a:pt x="2038" y="2263"/>
                    <a:pt x="1989" y="2102"/>
                    <a:pt x="1909" y="1990"/>
                  </a:cubicBezTo>
                  <a:cubicBezTo>
                    <a:pt x="1829" y="1878"/>
                    <a:pt x="1733" y="1797"/>
                    <a:pt x="1620" y="1749"/>
                  </a:cubicBezTo>
                  <a:cubicBezTo>
                    <a:pt x="1476" y="1685"/>
                    <a:pt x="1332" y="1621"/>
                    <a:pt x="1171" y="1589"/>
                  </a:cubicBezTo>
                  <a:lnTo>
                    <a:pt x="1091" y="1557"/>
                  </a:lnTo>
                  <a:lnTo>
                    <a:pt x="1091" y="690"/>
                  </a:lnTo>
                  <a:cubicBezTo>
                    <a:pt x="1203" y="706"/>
                    <a:pt x="1283" y="755"/>
                    <a:pt x="1364" y="835"/>
                  </a:cubicBezTo>
                  <a:cubicBezTo>
                    <a:pt x="1428" y="899"/>
                    <a:pt x="1476" y="979"/>
                    <a:pt x="1492" y="1075"/>
                  </a:cubicBezTo>
                  <a:lnTo>
                    <a:pt x="1973" y="1075"/>
                  </a:lnTo>
                  <a:cubicBezTo>
                    <a:pt x="1957" y="883"/>
                    <a:pt x="1861" y="690"/>
                    <a:pt x="1701" y="562"/>
                  </a:cubicBezTo>
                  <a:cubicBezTo>
                    <a:pt x="1540" y="434"/>
                    <a:pt x="1316" y="354"/>
                    <a:pt x="1091" y="337"/>
                  </a:cubicBezTo>
                  <a:lnTo>
                    <a:pt x="1091"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1674800" y="2774275"/>
              <a:ext cx="180925" cy="155050"/>
            </a:xfrm>
            <a:custGeom>
              <a:avLst/>
              <a:gdLst/>
              <a:ahLst/>
              <a:cxnLst/>
              <a:rect l="l" t="t" r="r" b="b"/>
              <a:pathLst>
                <a:path w="7237" h="6202" extrusionOk="0">
                  <a:moveTo>
                    <a:pt x="4116" y="598"/>
                  </a:moveTo>
                  <a:cubicBezTo>
                    <a:pt x="5397" y="598"/>
                    <a:pt x="6627" y="1597"/>
                    <a:pt x="6627" y="3096"/>
                  </a:cubicBezTo>
                  <a:cubicBezTo>
                    <a:pt x="6627" y="4476"/>
                    <a:pt x="5520" y="5599"/>
                    <a:pt x="4140" y="5599"/>
                  </a:cubicBezTo>
                  <a:cubicBezTo>
                    <a:pt x="1910" y="5599"/>
                    <a:pt x="803" y="2904"/>
                    <a:pt x="2375" y="1332"/>
                  </a:cubicBezTo>
                  <a:cubicBezTo>
                    <a:pt x="2882" y="824"/>
                    <a:pt x="3505" y="598"/>
                    <a:pt x="4116" y="598"/>
                  </a:cubicBezTo>
                  <a:close/>
                  <a:moveTo>
                    <a:pt x="4140" y="0"/>
                  </a:moveTo>
                  <a:cubicBezTo>
                    <a:pt x="1380" y="0"/>
                    <a:pt x="1" y="3337"/>
                    <a:pt x="1942" y="5294"/>
                  </a:cubicBezTo>
                  <a:cubicBezTo>
                    <a:pt x="2574" y="5921"/>
                    <a:pt x="3349" y="6201"/>
                    <a:pt x="4109" y="6201"/>
                  </a:cubicBezTo>
                  <a:cubicBezTo>
                    <a:pt x="5705" y="6201"/>
                    <a:pt x="7236" y="4965"/>
                    <a:pt x="7236" y="3096"/>
                  </a:cubicBezTo>
                  <a:cubicBezTo>
                    <a:pt x="7236" y="1396"/>
                    <a:pt x="5840" y="16"/>
                    <a:pt x="414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1631475" y="2742175"/>
              <a:ext cx="256325" cy="219600"/>
            </a:xfrm>
            <a:custGeom>
              <a:avLst/>
              <a:gdLst/>
              <a:ahLst/>
              <a:cxnLst/>
              <a:rect l="l" t="t" r="r" b="b"/>
              <a:pathLst>
                <a:path w="10253" h="8784" extrusionOk="0">
                  <a:moveTo>
                    <a:pt x="5837" y="596"/>
                  </a:moveTo>
                  <a:cubicBezTo>
                    <a:pt x="7782" y="596"/>
                    <a:pt x="9643" y="2103"/>
                    <a:pt x="9643" y="4380"/>
                  </a:cubicBezTo>
                  <a:cubicBezTo>
                    <a:pt x="9643" y="6466"/>
                    <a:pt x="7959" y="8167"/>
                    <a:pt x="5873" y="8167"/>
                  </a:cubicBezTo>
                  <a:cubicBezTo>
                    <a:pt x="5866" y="8167"/>
                    <a:pt x="5860" y="8167"/>
                    <a:pt x="5853" y="8167"/>
                  </a:cubicBezTo>
                  <a:cubicBezTo>
                    <a:pt x="2497" y="8167"/>
                    <a:pt x="808" y="4103"/>
                    <a:pt x="3178" y="1717"/>
                  </a:cubicBezTo>
                  <a:cubicBezTo>
                    <a:pt x="3952" y="942"/>
                    <a:pt x="4904" y="596"/>
                    <a:pt x="5837" y="596"/>
                  </a:cubicBezTo>
                  <a:close/>
                  <a:moveTo>
                    <a:pt x="5873" y="1"/>
                  </a:moveTo>
                  <a:cubicBezTo>
                    <a:pt x="1958" y="1"/>
                    <a:pt x="1" y="4717"/>
                    <a:pt x="2760" y="7493"/>
                  </a:cubicBezTo>
                  <a:cubicBezTo>
                    <a:pt x="3652" y="8384"/>
                    <a:pt x="4749" y="8783"/>
                    <a:pt x="5826" y="8783"/>
                  </a:cubicBezTo>
                  <a:cubicBezTo>
                    <a:pt x="8084" y="8783"/>
                    <a:pt x="10253" y="7030"/>
                    <a:pt x="10253" y="4380"/>
                  </a:cubicBezTo>
                  <a:cubicBezTo>
                    <a:pt x="10237" y="1974"/>
                    <a:pt x="8279" y="17"/>
                    <a:pt x="587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507150" y="2684025"/>
              <a:ext cx="542300" cy="460450"/>
            </a:xfrm>
            <a:custGeom>
              <a:avLst/>
              <a:gdLst/>
              <a:ahLst/>
              <a:cxnLst/>
              <a:rect l="l" t="t" r="r" b="b"/>
              <a:pathLst>
                <a:path w="21692" h="18418" extrusionOk="0">
                  <a:moveTo>
                    <a:pt x="18146" y="610"/>
                  </a:moveTo>
                  <a:cubicBezTo>
                    <a:pt x="19766" y="610"/>
                    <a:pt x="21082" y="1925"/>
                    <a:pt x="21082" y="3562"/>
                  </a:cubicBezTo>
                  <a:lnTo>
                    <a:pt x="21098" y="12065"/>
                  </a:lnTo>
                  <a:lnTo>
                    <a:pt x="594" y="12065"/>
                  </a:lnTo>
                  <a:lnTo>
                    <a:pt x="594" y="3562"/>
                  </a:lnTo>
                  <a:cubicBezTo>
                    <a:pt x="594" y="1925"/>
                    <a:pt x="1910" y="610"/>
                    <a:pt x="3546" y="610"/>
                  </a:cubicBezTo>
                  <a:close/>
                  <a:moveTo>
                    <a:pt x="21082" y="12658"/>
                  </a:moveTo>
                  <a:cubicBezTo>
                    <a:pt x="21066" y="14263"/>
                    <a:pt x="19750" y="15562"/>
                    <a:pt x="18146" y="15562"/>
                  </a:cubicBezTo>
                  <a:lnTo>
                    <a:pt x="3546" y="15562"/>
                  </a:lnTo>
                  <a:cubicBezTo>
                    <a:pt x="1926" y="15562"/>
                    <a:pt x="626" y="14263"/>
                    <a:pt x="594" y="12658"/>
                  </a:cubicBezTo>
                  <a:close/>
                  <a:moveTo>
                    <a:pt x="12899" y="16172"/>
                  </a:moveTo>
                  <a:lnTo>
                    <a:pt x="12915" y="17696"/>
                  </a:lnTo>
                  <a:lnTo>
                    <a:pt x="8776" y="17696"/>
                  </a:lnTo>
                  <a:lnTo>
                    <a:pt x="8776" y="16172"/>
                  </a:lnTo>
                  <a:close/>
                  <a:moveTo>
                    <a:pt x="3546" y="0"/>
                  </a:moveTo>
                  <a:cubicBezTo>
                    <a:pt x="1589" y="0"/>
                    <a:pt x="0" y="1589"/>
                    <a:pt x="0" y="3562"/>
                  </a:cubicBezTo>
                  <a:lnTo>
                    <a:pt x="0" y="12626"/>
                  </a:lnTo>
                  <a:cubicBezTo>
                    <a:pt x="0" y="14584"/>
                    <a:pt x="1589" y="16172"/>
                    <a:pt x="3546" y="16172"/>
                  </a:cubicBezTo>
                  <a:lnTo>
                    <a:pt x="8183" y="16172"/>
                  </a:lnTo>
                  <a:lnTo>
                    <a:pt x="8183" y="17824"/>
                  </a:lnTo>
                  <a:lnTo>
                    <a:pt x="6755" y="17824"/>
                  </a:lnTo>
                  <a:cubicBezTo>
                    <a:pt x="6354" y="17824"/>
                    <a:pt x="6354" y="18418"/>
                    <a:pt x="6755" y="18418"/>
                  </a:cubicBezTo>
                  <a:lnTo>
                    <a:pt x="14921" y="18418"/>
                  </a:lnTo>
                  <a:cubicBezTo>
                    <a:pt x="15322" y="18418"/>
                    <a:pt x="15322" y="17824"/>
                    <a:pt x="14921" y="17824"/>
                  </a:cubicBezTo>
                  <a:lnTo>
                    <a:pt x="13509" y="17824"/>
                  </a:lnTo>
                  <a:lnTo>
                    <a:pt x="13509" y="16172"/>
                  </a:lnTo>
                  <a:lnTo>
                    <a:pt x="18146" y="16172"/>
                  </a:lnTo>
                  <a:cubicBezTo>
                    <a:pt x="20103" y="16172"/>
                    <a:pt x="21691" y="14584"/>
                    <a:pt x="21691" y="12626"/>
                  </a:cubicBezTo>
                  <a:lnTo>
                    <a:pt x="21691" y="3562"/>
                  </a:lnTo>
                  <a:cubicBezTo>
                    <a:pt x="21691" y="1589"/>
                    <a:pt x="20103" y="0"/>
                    <a:pt x="1814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1761850" y="3018000"/>
              <a:ext cx="38125" cy="32625"/>
            </a:xfrm>
            <a:custGeom>
              <a:avLst/>
              <a:gdLst/>
              <a:ahLst/>
              <a:cxnLst/>
              <a:rect l="l" t="t" r="r" b="b"/>
              <a:pathLst>
                <a:path w="1525" h="1305" extrusionOk="0">
                  <a:moveTo>
                    <a:pt x="656" y="0"/>
                  </a:moveTo>
                  <a:cubicBezTo>
                    <a:pt x="320" y="0"/>
                    <a:pt x="0" y="258"/>
                    <a:pt x="0" y="647"/>
                  </a:cubicBezTo>
                  <a:cubicBezTo>
                    <a:pt x="0" y="1016"/>
                    <a:pt x="289" y="1305"/>
                    <a:pt x="658" y="1305"/>
                  </a:cubicBezTo>
                  <a:cubicBezTo>
                    <a:pt x="1235" y="1305"/>
                    <a:pt x="1524" y="599"/>
                    <a:pt x="1123" y="198"/>
                  </a:cubicBezTo>
                  <a:cubicBezTo>
                    <a:pt x="987" y="61"/>
                    <a:pt x="819" y="0"/>
                    <a:pt x="65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6740125" y="3168925"/>
              <a:ext cx="38925" cy="67000"/>
            </a:xfrm>
            <a:custGeom>
              <a:avLst/>
              <a:gdLst/>
              <a:ahLst/>
              <a:cxnLst/>
              <a:rect l="l" t="t" r="r" b="b"/>
              <a:pathLst>
                <a:path w="1557" h="2680" extrusionOk="0">
                  <a:moveTo>
                    <a:pt x="738" y="530"/>
                  </a:moveTo>
                  <a:lnTo>
                    <a:pt x="738" y="1156"/>
                  </a:lnTo>
                  <a:cubicBezTo>
                    <a:pt x="658" y="1124"/>
                    <a:pt x="562" y="1092"/>
                    <a:pt x="498" y="1027"/>
                  </a:cubicBezTo>
                  <a:cubicBezTo>
                    <a:pt x="434" y="979"/>
                    <a:pt x="402" y="899"/>
                    <a:pt x="402" y="819"/>
                  </a:cubicBezTo>
                  <a:cubicBezTo>
                    <a:pt x="402" y="739"/>
                    <a:pt x="434" y="658"/>
                    <a:pt x="498" y="610"/>
                  </a:cubicBezTo>
                  <a:cubicBezTo>
                    <a:pt x="562" y="546"/>
                    <a:pt x="658" y="530"/>
                    <a:pt x="738" y="530"/>
                  </a:cubicBezTo>
                  <a:close/>
                  <a:moveTo>
                    <a:pt x="851" y="1509"/>
                  </a:moveTo>
                  <a:cubicBezTo>
                    <a:pt x="947" y="1525"/>
                    <a:pt x="1027" y="1573"/>
                    <a:pt x="1107" y="1637"/>
                  </a:cubicBezTo>
                  <a:cubicBezTo>
                    <a:pt x="1172" y="1685"/>
                    <a:pt x="1204" y="1765"/>
                    <a:pt x="1204" y="1862"/>
                  </a:cubicBezTo>
                  <a:cubicBezTo>
                    <a:pt x="1204" y="1942"/>
                    <a:pt x="1172" y="2022"/>
                    <a:pt x="1107" y="2086"/>
                  </a:cubicBezTo>
                  <a:cubicBezTo>
                    <a:pt x="1027" y="2134"/>
                    <a:pt x="947" y="2166"/>
                    <a:pt x="851" y="2166"/>
                  </a:cubicBezTo>
                  <a:lnTo>
                    <a:pt x="851" y="1509"/>
                  </a:lnTo>
                  <a:close/>
                  <a:moveTo>
                    <a:pt x="738" y="1"/>
                  </a:moveTo>
                  <a:lnTo>
                    <a:pt x="738" y="257"/>
                  </a:lnTo>
                  <a:cubicBezTo>
                    <a:pt x="716" y="254"/>
                    <a:pt x="693" y="253"/>
                    <a:pt x="670" y="253"/>
                  </a:cubicBezTo>
                  <a:cubicBezTo>
                    <a:pt x="565" y="253"/>
                    <a:pt x="462" y="282"/>
                    <a:pt x="369" y="321"/>
                  </a:cubicBezTo>
                  <a:cubicBezTo>
                    <a:pt x="273" y="370"/>
                    <a:pt x="193" y="434"/>
                    <a:pt x="129" y="530"/>
                  </a:cubicBezTo>
                  <a:cubicBezTo>
                    <a:pt x="0" y="723"/>
                    <a:pt x="0" y="963"/>
                    <a:pt x="129" y="1156"/>
                  </a:cubicBezTo>
                  <a:cubicBezTo>
                    <a:pt x="177" y="1236"/>
                    <a:pt x="257" y="1300"/>
                    <a:pt x="353" y="1332"/>
                  </a:cubicBezTo>
                  <a:cubicBezTo>
                    <a:pt x="482" y="1380"/>
                    <a:pt x="610" y="1428"/>
                    <a:pt x="738" y="1477"/>
                  </a:cubicBezTo>
                  <a:lnTo>
                    <a:pt x="738" y="2150"/>
                  </a:lnTo>
                  <a:cubicBezTo>
                    <a:pt x="642" y="2150"/>
                    <a:pt x="562" y="2102"/>
                    <a:pt x="498" y="2038"/>
                  </a:cubicBezTo>
                  <a:cubicBezTo>
                    <a:pt x="434" y="1974"/>
                    <a:pt x="402" y="1894"/>
                    <a:pt x="402" y="1813"/>
                  </a:cubicBezTo>
                  <a:lnTo>
                    <a:pt x="33" y="1813"/>
                  </a:lnTo>
                  <a:cubicBezTo>
                    <a:pt x="49" y="1974"/>
                    <a:pt x="113" y="2134"/>
                    <a:pt x="241" y="2231"/>
                  </a:cubicBezTo>
                  <a:cubicBezTo>
                    <a:pt x="386" y="2359"/>
                    <a:pt x="546" y="2423"/>
                    <a:pt x="738" y="2423"/>
                  </a:cubicBezTo>
                  <a:lnTo>
                    <a:pt x="738" y="2680"/>
                  </a:lnTo>
                  <a:lnTo>
                    <a:pt x="835" y="2680"/>
                  </a:lnTo>
                  <a:lnTo>
                    <a:pt x="835" y="2439"/>
                  </a:lnTo>
                  <a:cubicBezTo>
                    <a:pt x="963" y="2439"/>
                    <a:pt x="1107" y="2407"/>
                    <a:pt x="1220" y="2359"/>
                  </a:cubicBezTo>
                  <a:cubicBezTo>
                    <a:pt x="1428" y="2263"/>
                    <a:pt x="1541" y="2054"/>
                    <a:pt x="1541" y="1846"/>
                  </a:cubicBezTo>
                  <a:cubicBezTo>
                    <a:pt x="1557" y="1733"/>
                    <a:pt x="1525" y="1621"/>
                    <a:pt x="1460" y="1525"/>
                  </a:cubicBezTo>
                  <a:cubicBezTo>
                    <a:pt x="1396" y="1444"/>
                    <a:pt x="1332" y="1380"/>
                    <a:pt x="1252" y="1332"/>
                  </a:cubicBezTo>
                  <a:cubicBezTo>
                    <a:pt x="1140" y="1284"/>
                    <a:pt x="1027" y="1252"/>
                    <a:pt x="899" y="1204"/>
                  </a:cubicBezTo>
                  <a:lnTo>
                    <a:pt x="851" y="1188"/>
                  </a:lnTo>
                  <a:lnTo>
                    <a:pt x="851" y="530"/>
                  </a:lnTo>
                  <a:cubicBezTo>
                    <a:pt x="931" y="546"/>
                    <a:pt x="995" y="578"/>
                    <a:pt x="1043" y="626"/>
                  </a:cubicBezTo>
                  <a:cubicBezTo>
                    <a:pt x="1091" y="690"/>
                    <a:pt x="1140" y="755"/>
                    <a:pt x="1140" y="819"/>
                  </a:cubicBezTo>
                  <a:lnTo>
                    <a:pt x="1509" y="819"/>
                  </a:lnTo>
                  <a:cubicBezTo>
                    <a:pt x="1509" y="674"/>
                    <a:pt x="1428" y="530"/>
                    <a:pt x="1316" y="434"/>
                  </a:cubicBezTo>
                  <a:cubicBezTo>
                    <a:pt x="1188" y="321"/>
                    <a:pt x="1011" y="257"/>
                    <a:pt x="851" y="257"/>
                  </a:cubicBezTo>
                  <a:lnTo>
                    <a:pt x="851"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6678350" y="3141650"/>
              <a:ext cx="143625" cy="123125"/>
            </a:xfrm>
            <a:custGeom>
              <a:avLst/>
              <a:gdLst/>
              <a:ahLst/>
              <a:cxnLst/>
              <a:rect l="l" t="t" r="r" b="b"/>
              <a:pathLst>
                <a:path w="5745" h="4925" extrusionOk="0">
                  <a:moveTo>
                    <a:pt x="3279" y="605"/>
                  </a:moveTo>
                  <a:cubicBezTo>
                    <a:pt x="4228" y="605"/>
                    <a:pt x="5135" y="1340"/>
                    <a:pt x="5135" y="2455"/>
                  </a:cubicBezTo>
                  <a:cubicBezTo>
                    <a:pt x="5135" y="3482"/>
                    <a:pt x="4300" y="4316"/>
                    <a:pt x="3290" y="4316"/>
                  </a:cubicBezTo>
                  <a:cubicBezTo>
                    <a:pt x="1637" y="4316"/>
                    <a:pt x="803" y="2311"/>
                    <a:pt x="1974" y="1156"/>
                  </a:cubicBezTo>
                  <a:cubicBezTo>
                    <a:pt x="2355" y="775"/>
                    <a:pt x="2822" y="605"/>
                    <a:pt x="3279" y="605"/>
                  </a:cubicBezTo>
                  <a:close/>
                  <a:moveTo>
                    <a:pt x="3290" y="1"/>
                  </a:moveTo>
                  <a:cubicBezTo>
                    <a:pt x="1092" y="1"/>
                    <a:pt x="1" y="2648"/>
                    <a:pt x="1541" y="4204"/>
                  </a:cubicBezTo>
                  <a:cubicBezTo>
                    <a:pt x="2043" y="4701"/>
                    <a:pt x="2660" y="4924"/>
                    <a:pt x="3264" y="4924"/>
                  </a:cubicBezTo>
                  <a:cubicBezTo>
                    <a:pt x="4531" y="4924"/>
                    <a:pt x="5744" y="3944"/>
                    <a:pt x="5744" y="2455"/>
                  </a:cubicBezTo>
                  <a:cubicBezTo>
                    <a:pt x="5728" y="1108"/>
                    <a:pt x="4637" y="17"/>
                    <a:pt x="329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6645475" y="3117175"/>
              <a:ext cx="201375" cy="172225"/>
            </a:xfrm>
            <a:custGeom>
              <a:avLst/>
              <a:gdLst/>
              <a:ahLst/>
              <a:cxnLst/>
              <a:rect l="l" t="t" r="r" b="b"/>
              <a:pathLst>
                <a:path w="8055" h="6889" extrusionOk="0">
                  <a:moveTo>
                    <a:pt x="4581" y="586"/>
                  </a:moveTo>
                  <a:cubicBezTo>
                    <a:pt x="6044" y="586"/>
                    <a:pt x="7444" y="1721"/>
                    <a:pt x="7444" y="3434"/>
                  </a:cubicBezTo>
                  <a:cubicBezTo>
                    <a:pt x="7444" y="5006"/>
                    <a:pt x="6177" y="6274"/>
                    <a:pt x="4605" y="6290"/>
                  </a:cubicBezTo>
                  <a:cubicBezTo>
                    <a:pt x="2070" y="6274"/>
                    <a:pt x="802" y="3226"/>
                    <a:pt x="2583" y="1429"/>
                  </a:cubicBezTo>
                  <a:cubicBezTo>
                    <a:pt x="3165" y="847"/>
                    <a:pt x="3880" y="586"/>
                    <a:pt x="4581" y="586"/>
                  </a:cubicBezTo>
                  <a:close/>
                  <a:moveTo>
                    <a:pt x="4605" y="1"/>
                  </a:moveTo>
                  <a:cubicBezTo>
                    <a:pt x="1524" y="1"/>
                    <a:pt x="0" y="3707"/>
                    <a:pt x="2166" y="5873"/>
                  </a:cubicBezTo>
                  <a:cubicBezTo>
                    <a:pt x="2867" y="6574"/>
                    <a:pt x="3732" y="6889"/>
                    <a:pt x="4580" y="6889"/>
                  </a:cubicBezTo>
                  <a:cubicBezTo>
                    <a:pt x="6352" y="6889"/>
                    <a:pt x="8054" y="5517"/>
                    <a:pt x="8054" y="3434"/>
                  </a:cubicBezTo>
                  <a:cubicBezTo>
                    <a:pt x="8038" y="1541"/>
                    <a:pt x="6498" y="1"/>
                    <a:pt x="460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6549200" y="3072275"/>
              <a:ext cx="422375" cy="357775"/>
            </a:xfrm>
            <a:custGeom>
              <a:avLst/>
              <a:gdLst/>
              <a:ahLst/>
              <a:cxnLst/>
              <a:rect l="l" t="t" r="r" b="b"/>
              <a:pathLst>
                <a:path w="16895" h="14311" extrusionOk="0">
                  <a:moveTo>
                    <a:pt x="13333" y="594"/>
                  </a:moveTo>
                  <a:cubicBezTo>
                    <a:pt x="14953" y="594"/>
                    <a:pt x="16285" y="1909"/>
                    <a:pt x="16285" y="3546"/>
                  </a:cubicBezTo>
                  <a:lnTo>
                    <a:pt x="16285" y="9033"/>
                  </a:lnTo>
                  <a:cubicBezTo>
                    <a:pt x="16285" y="9113"/>
                    <a:pt x="16285" y="9193"/>
                    <a:pt x="16269" y="9273"/>
                  </a:cubicBezTo>
                  <a:lnTo>
                    <a:pt x="643" y="9273"/>
                  </a:lnTo>
                  <a:cubicBezTo>
                    <a:pt x="643" y="9193"/>
                    <a:pt x="626" y="9113"/>
                    <a:pt x="626" y="9033"/>
                  </a:cubicBezTo>
                  <a:lnTo>
                    <a:pt x="626" y="3546"/>
                  </a:lnTo>
                  <a:cubicBezTo>
                    <a:pt x="626" y="1925"/>
                    <a:pt x="1958" y="594"/>
                    <a:pt x="3578" y="594"/>
                  </a:cubicBezTo>
                  <a:close/>
                  <a:moveTo>
                    <a:pt x="16157" y="9883"/>
                  </a:moveTo>
                  <a:cubicBezTo>
                    <a:pt x="15772" y="11134"/>
                    <a:pt x="14632" y="11984"/>
                    <a:pt x="13333" y="11984"/>
                  </a:cubicBezTo>
                  <a:lnTo>
                    <a:pt x="13333" y="12001"/>
                  </a:lnTo>
                  <a:lnTo>
                    <a:pt x="3578" y="12001"/>
                  </a:lnTo>
                  <a:cubicBezTo>
                    <a:pt x="2279" y="11984"/>
                    <a:pt x="1124" y="11134"/>
                    <a:pt x="755" y="9883"/>
                  </a:cubicBezTo>
                  <a:close/>
                  <a:moveTo>
                    <a:pt x="9980" y="12594"/>
                  </a:moveTo>
                  <a:lnTo>
                    <a:pt x="9980" y="13637"/>
                  </a:lnTo>
                  <a:lnTo>
                    <a:pt x="6932" y="13637"/>
                  </a:lnTo>
                  <a:lnTo>
                    <a:pt x="6932" y="12594"/>
                  </a:lnTo>
                  <a:close/>
                  <a:moveTo>
                    <a:pt x="3578" y="0"/>
                  </a:moveTo>
                  <a:cubicBezTo>
                    <a:pt x="1621" y="0"/>
                    <a:pt x="33" y="1588"/>
                    <a:pt x="33" y="3546"/>
                  </a:cubicBezTo>
                  <a:lnTo>
                    <a:pt x="33" y="9033"/>
                  </a:lnTo>
                  <a:cubicBezTo>
                    <a:pt x="33" y="9177"/>
                    <a:pt x="33" y="9305"/>
                    <a:pt x="49" y="9450"/>
                  </a:cubicBezTo>
                  <a:cubicBezTo>
                    <a:pt x="1" y="9562"/>
                    <a:pt x="17" y="9690"/>
                    <a:pt x="97" y="9770"/>
                  </a:cubicBezTo>
                  <a:cubicBezTo>
                    <a:pt x="450" y="11407"/>
                    <a:pt x="1910" y="12578"/>
                    <a:pt x="3578" y="12578"/>
                  </a:cubicBezTo>
                  <a:lnTo>
                    <a:pt x="6322" y="12578"/>
                  </a:lnTo>
                  <a:lnTo>
                    <a:pt x="6322" y="13717"/>
                  </a:lnTo>
                  <a:lnTo>
                    <a:pt x="5311" y="13717"/>
                  </a:lnTo>
                  <a:cubicBezTo>
                    <a:pt x="4910" y="13717"/>
                    <a:pt x="4910" y="14311"/>
                    <a:pt x="5311" y="14311"/>
                  </a:cubicBezTo>
                  <a:lnTo>
                    <a:pt x="11600" y="14311"/>
                  </a:lnTo>
                  <a:cubicBezTo>
                    <a:pt x="12001" y="14311"/>
                    <a:pt x="12001" y="13717"/>
                    <a:pt x="11600" y="13717"/>
                  </a:cubicBezTo>
                  <a:lnTo>
                    <a:pt x="10573" y="13717"/>
                  </a:lnTo>
                  <a:lnTo>
                    <a:pt x="10573" y="12594"/>
                  </a:lnTo>
                  <a:lnTo>
                    <a:pt x="13333" y="12594"/>
                  </a:lnTo>
                  <a:cubicBezTo>
                    <a:pt x="15001" y="12594"/>
                    <a:pt x="16445" y="11423"/>
                    <a:pt x="16798" y="9787"/>
                  </a:cubicBezTo>
                  <a:cubicBezTo>
                    <a:pt x="16879" y="9690"/>
                    <a:pt x="16895" y="9562"/>
                    <a:pt x="16846" y="9466"/>
                  </a:cubicBezTo>
                  <a:cubicBezTo>
                    <a:pt x="16862" y="9321"/>
                    <a:pt x="16879" y="9177"/>
                    <a:pt x="16879" y="9049"/>
                  </a:cubicBezTo>
                  <a:lnTo>
                    <a:pt x="16879" y="3546"/>
                  </a:lnTo>
                  <a:cubicBezTo>
                    <a:pt x="16879" y="1588"/>
                    <a:pt x="15290" y="0"/>
                    <a:pt x="1333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6747350" y="3330625"/>
              <a:ext cx="30500" cy="26425"/>
            </a:xfrm>
            <a:custGeom>
              <a:avLst/>
              <a:gdLst/>
              <a:ahLst/>
              <a:cxnLst/>
              <a:rect l="l" t="t" r="r" b="b"/>
              <a:pathLst>
                <a:path w="1220" h="1057" extrusionOk="0">
                  <a:moveTo>
                    <a:pt x="528" y="1"/>
                  </a:moveTo>
                  <a:cubicBezTo>
                    <a:pt x="257" y="1"/>
                    <a:pt x="0" y="213"/>
                    <a:pt x="0" y="527"/>
                  </a:cubicBezTo>
                  <a:cubicBezTo>
                    <a:pt x="0" y="816"/>
                    <a:pt x="241" y="1057"/>
                    <a:pt x="530" y="1057"/>
                  </a:cubicBezTo>
                  <a:cubicBezTo>
                    <a:pt x="995" y="1057"/>
                    <a:pt x="1220" y="479"/>
                    <a:pt x="899" y="158"/>
                  </a:cubicBezTo>
                  <a:cubicBezTo>
                    <a:pt x="790" y="49"/>
                    <a:pt x="657" y="1"/>
                    <a:pt x="528"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6360300" y="1957675"/>
              <a:ext cx="394300" cy="84650"/>
            </a:xfrm>
            <a:custGeom>
              <a:avLst/>
              <a:gdLst/>
              <a:ahLst/>
              <a:cxnLst/>
              <a:rect l="l" t="t" r="r" b="b"/>
              <a:pathLst>
                <a:path w="15772" h="3386" extrusionOk="0">
                  <a:moveTo>
                    <a:pt x="9402" y="1652"/>
                  </a:moveTo>
                  <a:lnTo>
                    <a:pt x="9402" y="2695"/>
                  </a:lnTo>
                  <a:lnTo>
                    <a:pt x="6354" y="2695"/>
                  </a:lnTo>
                  <a:lnTo>
                    <a:pt x="6354" y="1652"/>
                  </a:lnTo>
                  <a:close/>
                  <a:moveTo>
                    <a:pt x="0" y="0"/>
                  </a:moveTo>
                  <a:cubicBezTo>
                    <a:pt x="658" y="1027"/>
                    <a:pt x="1781" y="1652"/>
                    <a:pt x="3000" y="1652"/>
                  </a:cubicBezTo>
                  <a:lnTo>
                    <a:pt x="5760" y="1652"/>
                  </a:lnTo>
                  <a:lnTo>
                    <a:pt x="5760" y="2792"/>
                  </a:lnTo>
                  <a:lnTo>
                    <a:pt x="4733" y="2792"/>
                  </a:lnTo>
                  <a:cubicBezTo>
                    <a:pt x="4332" y="2792"/>
                    <a:pt x="4332" y="3385"/>
                    <a:pt x="4733" y="3385"/>
                  </a:cubicBezTo>
                  <a:lnTo>
                    <a:pt x="11022" y="3385"/>
                  </a:lnTo>
                  <a:cubicBezTo>
                    <a:pt x="11423" y="3385"/>
                    <a:pt x="11423" y="2792"/>
                    <a:pt x="11022" y="2792"/>
                  </a:cubicBezTo>
                  <a:lnTo>
                    <a:pt x="10011" y="2792"/>
                  </a:lnTo>
                  <a:lnTo>
                    <a:pt x="10011" y="1652"/>
                  </a:lnTo>
                  <a:lnTo>
                    <a:pt x="12755" y="1652"/>
                  </a:lnTo>
                  <a:cubicBezTo>
                    <a:pt x="13974" y="1652"/>
                    <a:pt x="15113" y="1027"/>
                    <a:pt x="15771" y="0"/>
                  </a:cubicBezTo>
                  <a:lnTo>
                    <a:pt x="15017" y="0"/>
                  </a:lnTo>
                  <a:cubicBezTo>
                    <a:pt x="14455" y="674"/>
                    <a:pt x="13637" y="1059"/>
                    <a:pt x="12755" y="1059"/>
                  </a:cubicBezTo>
                  <a:lnTo>
                    <a:pt x="3016" y="1059"/>
                  </a:lnTo>
                  <a:cubicBezTo>
                    <a:pt x="2134" y="1059"/>
                    <a:pt x="1300" y="674"/>
                    <a:pt x="75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6544400" y="1957675"/>
              <a:ext cx="26100" cy="11250"/>
            </a:xfrm>
            <a:custGeom>
              <a:avLst/>
              <a:gdLst/>
              <a:ahLst/>
              <a:cxnLst/>
              <a:rect l="l" t="t" r="r" b="b"/>
              <a:pathLst>
                <a:path w="1044" h="450" extrusionOk="0">
                  <a:moveTo>
                    <a:pt x="0" y="0"/>
                  </a:moveTo>
                  <a:cubicBezTo>
                    <a:pt x="32" y="257"/>
                    <a:pt x="257" y="449"/>
                    <a:pt x="514" y="449"/>
                  </a:cubicBezTo>
                  <a:cubicBezTo>
                    <a:pt x="786" y="449"/>
                    <a:pt x="995" y="257"/>
                    <a:pt x="104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375900" y="1957675"/>
              <a:ext cx="421175" cy="119525"/>
            </a:xfrm>
            <a:custGeom>
              <a:avLst/>
              <a:gdLst/>
              <a:ahLst/>
              <a:cxnLst/>
              <a:rect l="l" t="t" r="r" b="b"/>
              <a:pathLst>
                <a:path w="16847" h="4781" extrusionOk="0">
                  <a:moveTo>
                    <a:pt x="16124" y="353"/>
                  </a:moveTo>
                  <a:cubicBezTo>
                    <a:pt x="15755" y="1588"/>
                    <a:pt x="14600" y="2455"/>
                    <a:pt x="13301" y="2455"/>
                  </a:cubicBezTo>
                  <a:lnTo>
                    <a:pt x="3546" y="2455"/>
                  </a:lnTo>
                  <a:cubicBezTo>
                    <a:pt x="2247" y="2455"/>
                    <a:pt x="1092" y="1604"/>
                    <a:pt x="723" y="353"/>
                  </a:cubicBezTo>
                  <a:close/>
                  <a:moveTo>
                    <a:pt x="9948" y="3064"/>
                  </a:moveTo>
                  <a:lnTo>
                    <a:pt x="9948" y="4091"/>
                  </a:lnTo>
                  <a:lnTo>
                    <a:pt x="6899" y="4091"/>
                  </a:lnTo>
                  <a:lnTo>
                    <a:pt x="6899" y="3064"/>
                  </a:lnTo>
                  <a:close/>
                  <a:moveTo>
                    <a:pt x="1" y="0"/>
                  </a:moveTo>
                  <a:cubicBezTo>
                    <a:pt x="1" y="16"/>
                    <a:pt x="1" y="32"/>
                    <a:pt x="1" y="48"/>
                  </a:cubicBezTo>
                  <a:cubicBezTo>
                    <a:pt x="1" y="128"/>
                    <a:pt x="33" y="193"/>
                    <a:pt x="81" y="241"/>
                  </a:cubicBezTo>
                  <a:cubicBezTo>
                    <a:pt x="434" y="1877"/>
                    <a:pt x="1878" y="3048"/>
                    <a:pt x="3546" y="3048"/>
                  </a:cubicBezTo>
                  <a:lnTo>
                    <a:pt x="6306" y="3048"/>
                  </a:lnTo>
                  <a:lnTo>
                    <a:pt x="6306" y="4187"/>
                  </a:lnTo>
                  <a:lnTo>
                    <a:pt x="5279" y="4187"/>
                  </a:lnTo>
                  <a:cubicBezTo>
                    <a:pt x="4878" y="4187"/>
                    <a:pt x="4878" y="4781"/>
                    <a:pt x="5279" y="4781"/>
                  </a:cubicBezTo>
                  <a:lnTo>
                    <a:pt x="11568" y="4781"/>
                  </a:lnTo>
                  <a:cubicBezTo>
                    <a:pt x="11969" y="4781"/>
                    <a:pt x="11969" y="4187"/>
                    <a:pt x="11568" y="4187"/>
                  </a:cubicBezTo>
                  <a:lnTo>
                    <a:pt x="10557" y="4187"/>
                  </a:lnTo>
                  <a:lnTo>
                    <a:pt x="10557" y="3064"/>
                  </a:lnTo>
                  <a:lnTo>
                    <a:pt x="13301" y="3064"/>
                  </a:lnTo>
                  <a:cubicBezTo>
                    <a:pt x="14969" y="3048"/>
                    <a:pt x="16413" y="1877"/>
                    <a:pt x="16766" y="241"/>
                  </a:cubicBezTo>
                  <a:cubicBezTo>
                    <a:pt x="16814" y="193"/>
                    <a:pt x="16846" y="128"/>
                    <a:pt x="16846" y="48"/>
                  </a:cubicBezTo>
                  <a:cubicBezTo>
                    <a:pt x="16846" y="32"/>
                    <a:pt x="16846" y="16"/>
                    <a:pt x="1684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573650" y="1977800"/>
              <a:ext cx="30500" cy="26425"/>
            </a:xfrm>
            <a:custGeom>
              <a:avLst/>
              <a:gdLst/>
              <a:ahLst/>
              <a:cxnLst/>
              <a:rect l="l" t="t" r="r" b="b"/>
              <a:pathLst>
                <a:path w="1220" h="1057" extrusionOk="0">
                  <a:moveTo>
                    <a:pt x="527" y="0"/>
                  </a:moveTo>
                  <a:cubicBezTo>
                    <a:pt x="257" y="0"/>
                    <a:pt x="0" y="212"/>
                    <a:pt x="0" y="527"/>
                  </a:cubicBezTo>
                  <a:cubicBezTo>
                    <a:pt x="0" y="815"/>
                    <a:pt x="225" y="1040"/>
                    <a:pt x="513" y="1056"/>
                  </a:cubicBezTo>
                  <a:cubicBezTo>
                    <a:pt x="979" y="1056"/>
                    <a:pt x="1219" y="478"/>
                    <a:pt x="898" y="158"/>
                  </a:cubicBezTo>
                  <a:cubicBezTo>
                    <a:pt x="789" y="49"/>
                    <a:pt x="657" y="0"/>
                    <a:pt x="52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583525" y="2992825"/>
              <a:ext cx="313300" cy="253125"/>
            </a:xfrm>
            <a:custGeom>
              <a:avLst/>
              <a:gdLst/>
              <a:ahLst/>
              <a:cxnLst/>
              <a:rect l="l" t="t" r="r" b="b"/>
              <a:pathLst>
                <a:path w="12532" h="10125" extrusionOk="0">
                  <a:moveTo>
                    <a:pt x="8550" y="594"/>
                  </a:moveTo>
                  <a:cubicBezTo>
                    <a:pt x="9140" y="594"/>
                    <a:pt x="9710" y="834"/>
                    <a:pt x="10130" y="1269"/>
                  </a:cubicBezTo>
                  <a:cubicBezTo>
                    <a:pt x="10181" y="1331"/>
                    <a:pt x="10259" y="1359"/>
                    <a:pt x="10338" y="1359"/>
                  </a:cubicBezTo>
                  <a:cubicBezTo>
                    <a:pt x="10382" y="1359"/>
                    <a:pt x="10426" y="1350"/>
                    <a:pt x="10466" y="1333"/>
                  </a:cubicBezTo>
                  <a:lnTo>
                    <a:pt x="11012" y="1093"/>
                  </a:lnTo>
                  <a:lnTo>
                    <a:pt x="11012" y="1093"/>
                  </a:lnTo>
                  <a:cubicBezTo>
                    <a:pt x="10900" y="1205"/>
                    <a:pt x="10771" y="1317"/>
                    <a:pt x="10659" y="1413"/>
                  </a:cubicBezTo>
                  <a:cubicBezTo>
                    <a:pt x="10595" y="1462"/>
                    <a:pt x="10563" y="1526"/>
                    <a:pt x="10547" y="1606"/>
                  </a:cubicBezTo>
                  <a:lnTo>
                    <a:pt x="10547" y="1654"/>
                  </a:lnTo>
                  <a:cubicBezTo>
                    <a:pt x="10531" y="1734"/>
                    <a:pt x="10547" y="1814"/>
                    <a:pt x="10611" y="1895"/>
                  </a:cubicBezTo>
                  <a:cubicBezTo>
                    <a:pt x="10659" y="1959"/>
                    <a:pt x="10739" y="1991"/>
                    <a:pt x="10819" y="2007"/>
                  </a:cubicBezTo>
                  <a:cubicBezTo>
                    <a:pt x="10980" y="2007"/>
                    <a:pt x="11156" y="1991"/>
                    <a:pt x="11317" y="1943"/>
                  </a:cubicBezTo>
                  <a:lnTo>
                    <a:pt x="11317" y="1943"/>
                  </a:lnTo>
                  <a:lnTo>
                    <a:pt x="11269" y="1991"/>
                  </a:lnTo>
                  <a:cubicBezTo>
                    <a:pt x="11124" y="2135"/>
                    <a:pt x="10964" y="2280"/>
                    <a:pt x="10787" y="2408"/>
                  </a:cubicBezTo>
                  <a:cubicBezTo>
                    <a:pt x="10675" y="2440"/>
                    <a:pt x="10595" y="2552"/>
                    <a:pt x="10595" y="2681"/>
                  </a:cubicBezTo>
                  <a:cubicBezTo>
                    <a:pt x="10483" y="5922"/>
                    <a:pt x="8333" y="9291"/>
                    <a:pt x="4434" y="9499"/>
                  </a:cubicBezTo>
                  <a:cubicBezTo>
                    <a:pt x="4374" y="9501"/>
                    <a:pt x="4314" y="9502"/>
                    <a:pt x="4253" y="9502"/>
                  </a:cubicBezTo>
                  <a:cubicBezTo>
                    <a:pt x="3351" y="9502"/>
                    <a:pt x="2457" y="9278"/>
                    <a:pt x="1675" y="8841"/>
                  </a:cubicBezTo>
                  <a:cubicBezTo>
                    <a:pt x="2557" y="8825"/>
                    <a:pt x="3407" y="8505"/>
                    <a:pt x="4097" y="7959"/>
                  </a:cubicBezTo>
                  <a:cubicBezTo>
                    <a:pt x="4193" y="7879"/>
                    <a:pt x="4242" y="7767"/>
                    <a:pt x="4210" y="7654"/>
                  </a:cubicBezTo>
                  <a:cubicBezTo>
                    <a:pt x="4193" y="7542"/>
                    <a:pt x="4113" y="7462"/>
                    <a:pt x="4001" y="7430"/>
                  </a:cubicBezTo>
                  <a:cubicBezTo>
                    <a:pt x="3439" y="7269"/>
                    <a:pt x="2381" y="6820"/>
                    <a:pt x="2092" y="6323"/>
                  </a:cubicBezTo>
                  <a:lnTo>
                    <a:pt x="2798" y="6307"/>
                  </a:lnTo>
                  <a:cubicBezTo>
                    <a:pt x="3151" y="6307"/>
                    <a:pt x="3215" y="5825"/>
                    <a:pt x="2894" y="5729"/>
                  </a:cubicBezTo>
                  <a:cubicBezTo>
                    <a:pt x="2541" y="5617"/>
                    <a:pt x="2220" y="5440"/>
                    <a:pt x="1931" y="5232"/>
                  </a:cubicBezTo>
                  <a:cubicBezTo>
                    <a:pt x="1562" y="4927"/>
                    <a:pt x="1306" y="4510"/>
                    <a:pt x="1161" y="4061"/>
                  </a:cubicBezTo>
                  <a:lnTo>
                    <a:pt x="1161" y="4061"/>
                  </a:lnTo>
                  <a:lnTo>
                    <a:pt x="1225" y="4093"/>
                  </a:lnTo>
                  <a:cubicBezTo>
                    <a:pt x="1450" y="4157"/>
                    <a:pt x="1691" y="4205"/>
                    <a:pt x="1947" y="4205"/>
                  </a:cubicBezTo>
                  <a:cubicBezTo>
                    <a:pt x="2236" y="4189"/>
                    <a:pt x="2348" y="3820"/>
                    <a:pt x="2108" y="3659"/>
                  </a:cubicBezTo>
                  <a:cubicBezTo>
                    <a:pt x="1947" y="3547"/>
                    <a:pt x="1482" y="3146"/>
                    <a:pt x="1354" y="2793"/>
                  </a:cubicBezTo>
                  <a:cubicBezTo>
                    <a:pt x="1177" y="2312"/>
                    <a:pt x="1161" y="1798"/>
                    <a:pt x="1258" y="1301"/>
                  </a:cubicBezTo>
                  <a:lnTo>
                    <a:pt x="1258" y="1301"/>
                  </a:lnTo>
                  <a:cubicBezTo>
                    <a:pt x="1562" y="1622"/>
                    <a:pt x="2108" y="2071"/>
                    <a:pt x="3119" y="2601"/>
                  </a:cubicBezTo>
                  <a:cubicBezTo>
                    <a:pt x="4145" y="3114"/>
                    <a:pt x="5236" y="3451"/>
                    <a:pt x="6087" y="3483"/>
                  </a:cubicBezTo>
                  <a:cubicBezTo>
                    <a:pt x="6119" y="3499"/>
                    <a:pt x="6151" y="3515"/>
                    <a:pt x="6183" y="3515"/>
                  </a:cubicBezTo>
                  <a:cubicBezTo>
                    <a:pt x="6359" y="3499"/>
                    <a:pt x="6488" y="3371"/>
                    <a:pt x="6488" y="3194"/>
                  </a:cubicBezTo>
                  <a:cubicBezTo>
                    <a:pt x="6488" y="3146"/>
                    <a:pt x="6472" y="3114"/>
                    <a:pt x="6456" y="3066"/>
                  </a:cubicBezTo>
                  <a:cubicBezTo>
                    <a:pt x="6407" y="2841"/>
                    <a:pt x="6391" y="2617"/>
                    <a:pt x="6391" y="2408"/>
                  </a:cubicBezTo>
                  <a:cubicBezTo>
                    <a:pt x="6391" y="1397"/>
                    <a:pt x="7322" y="595"/>
                    <a:pt x="8493" y="595"/>
                  </a:cubicBezTo>
                  <a:cubicBezTo>
                    <a:pt x="8512" y="595"/>
                    <a:pt x="8531" y="594"/>
                    <a:pt x="8550" y="594"/>
                  </a:cubicBezTo>
                  <a:close/>
                  <a:moveTo>
                    <a:pt x="8540" y="1"/>
                  </a:moveTo>
                  <a:cubicBezTo>
                    <a:pt x="8519" y="1"/>
                    <a:pt x="8498" y="1"/>
                    <a:pt x="8477" y="2"/>
                  </a:cubicBezTo>
                  <a:cubicBezTo>
                    <a:pt x="7001" y="2"/>
                    <a:pt x="5782" y="1076"/>
                    <a:pt x="5782" y="2408"/>
                  </a:cubicBezTo>
                  <a:cubicBezTo>
                    <a:pt x="5782" y="2552"/>
                    <a:pt x="5798" y="2713"/>
                    <a:pt x="5814" y="2873"/>
                  </a:cubicBezTo>
                  <a:cubicBezTo>
                    <a:pt x="4964" y="2729"/>
                    <a:pt x="4145" y="2456"/>
                    <a:pt x="3391" y="2071"/>
                  </a:cubicBezTo>
                  <a:cubicBezTo>
                    <a:pt x="1707" y="1221"/>
                    <a:pt x="1498" y="627"/>
                    <a:pt x="1498" y="627"/>
                  </a:cubicBezTo>
                  <a:cubicBezTo>
                    <a:pt x="1478" y="475"/>
                    <a:pt x="1348" y="380"/>
                    <a:pt x="1211" y="380"/>
                  </a:cubicBezTo>
                  <a:cubicBezTo>
                    <a:pt x="1132" y="380"/>
                    <a:pt x="1050" y="412"/>
                    <a:pt x="985" y="483"/>
                  </a:cubicBezTo>
                  <a:cubicBezTo>
                    <a:pt x="600" y="884"/>
                    <a:pt x="423" y="2055"/>
                    <a:pt x="776" y="3002"/>
                  </a:cubicBezTo>
                  <a:cubicBezTo>
                    <a:pt x="808" y="3114"/>
                    <a:pt x="856" y="3210"/>
                    <a:pt x="921" y="3307"/>
                  </a:cubicBezTo>
                  <a:cubicBezTo>
                    <a:pt x="905" y="3298"/>
                    <a:pt x="885" y="3294"/>
                    <a:pt x="864" y="3294"/>
                  </a:cubicBezTo>
                  <a:cubicBezTo>
                    <a:pt x="844" y="3294"/>
                    <a:pt x="824" y="3298"/>
                    <a:pt x="808" y="3307"/>
                  </a:cubicBezTo>
                  <a:cubicBezTo>
                    <a:pt x="712" y="3323"/>
                    <a:pt x="648" y="3387"/>
                    <a:pt x="600" y="3483"/>
                  </a:cubicBezTo>
                  <a:cubicBezTo>
                    <a:pt x="327" y="4141"/>
                    <a:pt x="856" y="5087"/>
                    <a:pt x="1530" y="5681"/>
                  </a:cubicBezTo>
                  <a:cubicBezTo>
                    <a:pt x="1546" y="5713"/>
                    <a:pt x="1578" y="5745"/>
                    <a:pt x="1610" y="5761"/>
                  </a:cubicBezTo>
                  <a:cubicBezTo>
                    <a:pt x="1498" y="5809"/>
                    <a:pt x="1418" y="5906"/>
                    <a:pt x="1418" y="6034"/>
                  </a:cubicBezTo>
                  <a:cubicBezTo>
                    <a:pt x="1370" y="6932"/>
                    <a:pt x="2509" y="7526"/>
                    <a:pt x="3247" y="7815"/>
                  </a:cubicBezTo>
                  <a:cubicBezTo>
                    <a:pt x="2766" y="8103"/>
                    <a:pt x="2220" y="8248"/>
                    <a:pt x="1659" y="8248"/>
                  </a:cubicBezTo>
                  <a:cubicBezTo>
                    <a:pt x="1274" y="8248"/>
                    <a:pt x="889" y="8200"/>
                    <a:pt x="503" y="8087"/>
                  </a:cubicBezTo>
                  <a:cubicBezTo>
                    <a:pt x="472" y="8077"/>
                    <a:pt x="441" y="8073"/>
                    <a:pt x="411" y="8073"/>
                  </a:cubicBezTo>
                  <a:cubicBezTo>
                    <a:pt x="157" y="8073"/>
                    <a:pt x="1" y="8414"/>
                    <a:pt x="231" y="8601"/>
                  </a:cubicBezTo>
                  <a:cubicBezTo>
                    <a:pt x="1338" y="9547"/>
                    <a:pt x="2734" y="10093"/>
                    <a:pt x="4193" y="10125"/>
                  </a:cubicBezTo>
                  <a:lnTo>
                    <a:pt x="4466" y="10125"/>
                  </a:lnTo>
                  <a:cubicBezTo>
                    <a:pt x="8670" y="9900"/>
                    <a:pt x="11012" y="6339"/>
                    <a:pt x="11188" y="2889"/>
                  </a:cubicBezTo>
                  <a:cubicBezTo>
                    <a:pt x="11365" y="2745"/>
                    <a:pt x="11541" y="2585"/>
                    <a:pt x="11702" y="2424"/>
                  </a:cubicBezTo>
                  <a:cubicBezTo>
                    <a:pt x="11991" y="2135"/>
                    <a:pt x="12231" y="1814"/>
                    <a:pt x="12424" y="1478"/>
                  </a:cubicBezTo>
                  <a:cubicBezTo>
                    <a:pt x="12532" y="1262"/>
                    <a:pt x="12367" y="1034"/>
                    <a:pt x="12160" y="1034"/>
                  </a:cubicBezTo>
                  <a:cubicBezTo>
                    <a:pt x="12120" y="1034"/>
                    <a:pt x="12080" y="1043"/>
                    <a:pt x="12039" y="1060"/>
                  </a:cubicBezTo>
                  <a:lnTo>
                    <a:pt x="12023" y="1044"/>
                  </a:lnTo>
                  <a:lnTo>
                    <a:pt x="11766" y="1141"/>
                  </a:lnTo>
                  <a:cubicBezTo>
                    <a:pt x="11878" y="1012"/>
                    <a:pt x="11975" y="868"/>
                    <a:pt x="12039" y="707"/>
                  </a:cubicBezTo>
                  <a:cubicBezTo>
                    <a:pt x="12071" y="579"/>
                    <a:pt x="12071" y="467"/>
                    <a:pt x="12023" y="355"/>
                  </a:cubicBezTo>
                  <a:lnTo>
                    <a:pt x="12023" y="339"/>
                  </a:lnTo>
                  <a:cubicBezTo>
                    <a:pt x="12023" y="322"/>
                    <a:pt x="12023" y="322"/>
                    <a:pt x="12023" y="322"/>
                  </a:cubicBezTo>
                  <a:lnTo>
                    <a:pt x="12023" y="306"/>
                  </a:lnTo>
                  <a:cubicBezTo>
                    <a:pt x="12023" y="290"/>
                    <a:pt x="12007" y="290"/>
                    <a:pt x="12007" y="274"/>
                  </a:cubicBezTo>
                  <a:lnTo>
                    <a:pt x="12007" y="258"/>
                  </a:lnTo>
                  <a:cubicBezTo>
                    <a:pt x="11991" y="258"/>
                    <a:pt x="11991" y="242"/>
                    <a:pt x="11975" y="242"/>
                  </a:cubicBezTo>
                  <a:lnTo>
                    <a:pt x="11959" y="226"/>
                  </a:lnTo>
                  <a:lnTo>
                    <a:pt x="11670" y="226"/>
                  </a:lnTo>
                  <a:lnTo>
                    <a:pt x="11638" y="242"/>
                  </a:lnTo>
                  <a:lnTo>
                    <a:pt x="11622" y="242"/>
                  </a:lnTo>
                  <a:lnTo>
                    <a:pt x="10852" y="515"/>
                  </a:lnTo>
                  <a:lnTo>
                    <a:pt x="10402" y="707"/>
                  </a:lnTo>
                  <a:cubicBezTo>
                    <a:pt x="9888" y="256"/>
                    <a:pt x="9224" y="1"/>
                    <a:pt x="854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921025" y="1957675"/>
              <a:ext cx="268900" cy="124750"/>
            </a:xfrm>
            <a:custGeom>
              <a:avLst/>
              <a:gdLst/>
              <a:ahLst/>
              <a:cxnLst/>
              <a:rect l="l" t="t" r="r" b="b"/>
              <a:pathLst>
                <a:path w="10756" h="4990" extrusionOk="0">
                  <a:moveTo>
                    <a:pt x="1017" y="0"/>
                  </a:moveTo>
                  <a:cubicBezTo>
                    <a:pt x="1177" y="209"/>
                    <a:pt x="1338" y="385"/>
                    <a:pt x="1514" y="562"/>
                  </a:cubicBezTo>
                  <a:lnTo>
                    <a:pt x="1610" y="626"/>
                  </a:lnTo>
                  <a:cubicBezTo>
                    <a:pt x="1498" y="674"/>
                    <a:pt x="1418" y="770"/>
                    <a:pt x="1418" y="898"/>
                  </a:cubicBezTo>
                  <a:cubicBezTo>
                    <a:pt x="1354" y="1797"/>
                    <a:pt x="2493" y="2390"/>
                    <a:pt x="3247" y="2679"/>
                  </a:cubicBezTo>
                  <a:cubicBezTo>
                    <a:pt x="2765" y="2968"/>
                    <a:pt x="2220" y="3112"/>
                    <a:pt x="1658" y="3112"/>
                  </a:cubicBezTo>
                  <a:cubicBezTo>
                    <a:pt x="1273" y="3112"/>
                    <a:pt x="888" y="3064"/>
                    <a:pt x="503" y="2952"/>
                  </a:cubicBezTo>
                  <a:cubicBezTo>
                    <a:pt x="472" y="2942"/>
                    <a:pt x="441" y="2937"/>
                    <a:pt x="411" y="2937"/>
                  </a:cubicBezTo>
                  <a:cubicBezTo>
                    <a:pt x="157" y="2937"/>
                    <a:pt x="1" y="3279"/>
                    <a:pt x="231" y="3465"/>
                  </a:cubicBezTo>
                  <a:cubicBezTo>
                    <a:pt x="1338" y="4412"/>
                    <a:pt x="2733" y="4957"/>
                    <a:pt x="4193" y="4989"/>
                  </a:cubicBezTo>
                  <a:lnTo>
                    <a:pt x="4466" y="4989"/>
                  </a:lnTo>
                  <a:cubicBezTo>
                    <a:pt x="7739" y="4813"/>
                    <a:pt x="9889" y="2615"/>
                    <a:pt x="10755" y="0"/>
                  </a:cubicBezTo>
                  <a:lnTo>
                    <a:pt x="10113" y="0"/>
                  </a:lnTo>
                  <a:cubicBezTo>
                    <a:pt x="9279" y="2310"/>
                    <a:pt x="7338" y="4219"/>
                    <a:pt x="4434" y="4380"/>
                  </a:cubicBezTo>
                  <a:cubicBezTo>
                    <a:pt x="4374" y="4382"/>
                    <a:pt x="4313" y="4383"/>
                    <a:pt x="4253" y="4383"/>
                  </a:cubicBezTo>
                  <a:cubicBezTo>
                    <a:pt x="3351" y="4383"/>
                    <a:pt x="2457" y="4158"/>
                    <a:pt x="1675" y="3722"/>
                  </a:cubicBezTo>
                  <a:cubicBezTo>
                    <a:pt x="2557" y="3706"/>
                    <a:pt x="3407" y="3385"/>
                    <a:pt x="4097" y="2840"/>
                  </a:cubicBezTo>
                  <a:cubicBezTo>
                    <a:pt x="4306" y="2679"/>
                    <a:pt x="4241" y="2374"/>
                    <a:pt x="4001" y="2310"/>
                  </a:cubicBezTo>
                  <a:cubicBezTo>
                    <a:pt x="3439" y="2150"/>
                    <a:pt x="2364" y="1701"/>
                    <a:pt x="2092" y="1203"/>
                  </a:cubicBezTo>
                  <a:lnTo>
                    <a:pt x="2798" y="1187"/>
                  </a:lnTo>
                  <a:cubicBezTo>
                    <a:pt x="3134" y="1171"/>
                    <a:pt x="3199" y="706"/>
                    <a:pt x="2878" y="594"/>
                  </a:cubicBezTo>
                  <a:cubicBezTo>
                    <a:pt x="2541" y="497"/>
                    <a:pt x="2220" y="321"/>
                    <a:pt x="1931" y="112"/>
                  </a:cubicBezTo>
                  <a:cubicBezTo>
                    <a:pt x="1883" y="80"/>
                    <a:pt x="1851" y="32"/>
                    <a:pt x="18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6703050" y="2251650"/>
              <a:ext cx="243675" cy="196550"/>
            </a:xfrm>
            <a:custGeom>
              <a:avLst/>
              <a:gdLst/>
              <a:ahLst/>
              <a:cxnLst/>
              <a:rect l="l" t="t" r="r" b="b"/>
              <a:pathLst>
                <a:path w="9747" h="7862" extrusionOk="0">
                  <a:moveTo>
                    <a:pt x="6626" y="593"/>
                  </a:moveTo>
                  <a:cubicBezTo>
                    <a:pt x="7055" y="593"/>
                    <a:pt x="7465" y="768"/>
                    <a:pt x="7773" y="1076"/>
                  </a:cubicBezTo>
                  <a:cubicBezTo>
                    <a:pt x="7839" y="1142"/>
                    <a:pt x="7921" y="1178"/>
                    <a:pt x="8002" y="1178"/>
                  </a:cubicBezTo>
                  <a:cubicBezTo>
                    <a:pt x="8038" y="1178"/>
                    <a:pt x="8075" y="1171"/>
                    <a:pt x="8109" y="1156"/>
                  </a:cubicBezTo>
                  <a:lnTo>
                    <a:pt x="8142" y="1140"/>
                  </a:lnTo>
                  <a:lnTo>
                    <a:pt x="8142" y="1140"/>
                  </a:lnTo>
                  <a:cubicBezTo>
                    <a:pt x="8109" y="1172"/>
                    <a:pt x="8077" y="1220"/>
                    <a:pt x="8077" y="1284"/>
                  </a:cubicBezTo>
                  <a:lnTo>
                    <a:pt x="8077" y="1316"/>
                  </a:lnTo>
                  <a:cubicBezTo>
                    <a:pt x="8045" y="1493"/>
                    <a:pt x="8174" y="1653"/>
                    <a:pt x="8350" y="1669"/>
                  </a:cubicBezTo>
                  <a:lnTo>
                    <a:pt x="8527" y="1669"/>
                  </a:lnTo>
                  <a:cubicBezTo>
                    <a:pt x="8414" y="1749"/>
                    <a:pt x="8350" y="1814"/>
                    <a:pt x="8318" y="1830"/>
                  </a:cubicBezTo>
                  <a:cubicBezTo>
                    <a:pt x="8206" y="1878"/>
                    <a:pt x="8125" y="1990"/>
                    <a:pt x="8125" y="2102"/>
                  </a:cubicBezTo>
                  <a:cubicBezTo>
                    <a:pt x="8045" y="4541"/>
                    <a:pt x="6425" y="7108"/>
                    <a:pt x="3473" y="7252"/>
                  </a:cubicBezTo>
                  <a:cubicBezTo>
                    <a:pt x="3410" y="7255"/>
                    <a:pt x="3347" y="7257"/>
                    <a:pt x="3284" y="7257"/>
                  </a:cubicBezTo>
                  <a:cubicBezTo>
                    <a:pt x="2722" y="7257"/>
                    <a:pt x="2163" y="7129"/>
                    <a:pt x="1644" y="6883"/>
                  </a:cubicBezTo>
                  <a:cubicBezTo>
                    <a:pt x="2238" y="6803"/>
                    <a:pt x="2783" y="6562"/>
                    <a:pt x="3248" y="6193"/>
                  </a:cubicBezTo>
                  <a:cubicBezTo>
                    <a:pt x="3457" y="6049"/>
                    <a:pt x="3393" y="5728"/>
                    <a:pt x="3152" y="5664"/>
                  </a:cubicBezTo>
                  <a:cubicBezTo>
                    <a:pt x="2687" y="5536"/>
                    <a:pt x="2061" y="5263"/>
                    <a:pt x="1804" y="4974"/>
                  </a:cubicBezTo>
                  <a:lnTo>
                    <a:pt x="2221" y="4958"/>
                  </a:lnTo>
                  <a:cubicBezTo>
                    <a:pt x="2366" y="4942"/>
                    <a:pt x="2478" y="4846"/>
                    <a:pt x="2510" y="4701"/>
                  </a:cubicBezTo>
                  <a:cubicBezTo>
                    <a:pt x="2526" y="4557"/>
                    <a:pt x="2446" y="4413"/>
                    <a:pt x="2302" y="4364"/>
                  </a:cubicBezTo>
                  <a:cubicBezTo>
                    <a:pt x="2045" y="4284"/>
                    <a:pt x="1804" y="4172"/>
                    <a:pt x="1596" y="4012"/>
                  </a:cubicBezTo>
                  <a:cubicBezTo>
                    <a:pt x="1371" y="3803"/>
                    <a:pt x="1195" y="3562"/>
                    <a:pt x="1082" y="3274"/>
                  </a:cubicBezTo>
                  <a:lnTo>
                    <a:pt x="1082" y="3274"/>
                  </a:lnTo>
                  <a:cubicBezTo>
                    <a:pt x="1243" y="3322"/>
                    <a:pt x="1403" y="3338"/>
                    <a:pt x="1564" y="3338"/>
                  </a:cubicBezTo>
                  <a:cubicBezTo>
                    <a:pt x="1852" y="3338"/>
                    <a:pt x="1965" y="2969"/>
                    <a:pt x="1740" y="2792"/>
                  </a:cubicBezTo>
                  <a:cubicBezTo>
                    <a:pt x="1500" y="2632"/>
                    <a:pt x="1307" y="2423"/>
                    <a:pt x="1179" y="2167"/>
                  </a:cubicBezTo>
                  <a:cubicBezTo>
                    <a:pt x="1066" y="1862"/>
                    <a:pt x="1034" y="1525"/>
                    <a:pt x="1082" y="1204"/>
                  </a:cubicBezTo>
                  <a:lnTo>
                    <a:pt x="1082" y="1204"/>
                  </a:lnTo>
                  <a:cubicBezTo>
                    <a:pt x="1483" y="1573"/>
                    <a:pt x="1949" y="1878"/>
                    <a:pt x="2430" y="2102"/>
                  </a:cubicBezTo>
                  <a:cubicBezTo>
                    <a:pt x="3136" y="2487"/>
                    <a:pt x="3922" y="2712"/>
                    <a:pt x="4708" y="2792"/>
                  </a:cubicBezTo>
                  <a:cubicBezTo>
                    <a:pt x="4731" y="2804"/>
                    <a:pt x="4754" y="2815"/>
                    <a:pt x="4776" y="2815"/>
                  </a:cubicBezTo>
                  <a:cubicBezTo>
                    <a:pt x="4786" y="2815"/>
                    <a:pt x="4795" y="2813"/>
                    <a:pt x="4804" y="2808"/>
                  </a:cubicBezTo>
                  <a:cubicBezTo>
                    <a:pt x="4965" y="2808"/>
                    <a:pt x="5109" y="2680"/>
                    <a:pt x="5109" y="2503"/>
                  </a:cubicBezTo>
                  <a:cubicBezTo>
                    <a:pt x="5109" y="2471"/>
                    <a:pt x="5109" y="2423"/>
                    <a:pt x="5093" y="2375"/>
                  </a:cubicBezTo>
                  <a:cubicBezTo>
                    <a:pt x="5045" y="2215"/>
                    <a:pt x="5029" y="2054"/>
                    <a:pt x="5029" y="1894"/>
                  </a:cubicBezTo>
                  <a:cubicBezTo>
                    <a:pt x="5029" y="1172"/>
                    <a:pt x="5719" y="594"/>
                    <a:pt x="6569" y="594"/>
                  </a:cubicBezTo>
                  <a:cubicBezTo>
                    <a:pt x="6588" y="594"/>
                    <a:pt x="6607" y="593"/>
                    <a:pt x="6626" y="593"/>
                  </a:cubicBezTo>
                  <a:close/>
                  <a:moveTo>
                    <a:pt x="6585" y="1"/>
                  </a:moveTo>
                  <a:cubicBezTo>
                    <a:pt x="5414" y="1"/>
                    <a:pt x="4452" y="851"/>
                    <a:pt x="4452" y="1910"/>
                  </a:cubicBezTo>
                  <a:cubicBezTo>
                    <a:pt x="4452" y="1958"/>
                    <a:pt x="4452" y="2070"/>
                    <a:pt x="4468" y="2183"/>
                  </a:cubicBezTo>
                  <a:cubicBezTo>
                    <a:pt x="3858" y="2070"/>
                    <a:pt x="3264" y="1862"/>
                    <a:pt x="2719" y="1573"/>
                  </a:cubicBezTo>
                  <a:cubicBezTo>
                    <a:pt x="1580" y="995"/>
                    <a:pt x="1355" y="594"/>
                    <a:pt x="1323" y="514"/>
                  </a:cubicBezTo>
                  <a:cubicBezTo>
                    <a:pt x="1307" y="402"/>
                    <a:pt x="1227" y="306"/>
                    <a:pt x="1114" y="273"/>
                  </a:cubicBezTo>
                  <a:cubicBezTo>
                    <a:pt x="1091" y="267"/>
                    <a:pt x="1067" y="264"/>
                    <a:pt x="1043" y="264"/>
                  </a:cubicBezTo>
                  <a:cubicBezTo>
                    <a:pt x="951" y="264"/>
                    <a:pt x="857" y="310"/>
                    <a:pt x="794" y="386"/>
                  </a:cubicBezTo>
                  <a:cubicBezTo>
                    <a:pt x="457" y="739"/>
                    <a:pt x="360" y="1701"/>
                    <a:pt x="617" y="2391"/>
                  </a:cubicBezTo>
                  <a:cubicBezTo>
                    <a:pt x="633" y="2439"/>
                    <a:pt x="665" y="2471"/>
                    <a:pt x="681" y="2519"/>
                  </a:cubicBezTo>
                  <a:cubicBezTo>
                    <a:pt x="601" y="2552"/>
                    <a:pt x="521" y="2616"/>
                    <a:pt x="489" y="2696"/>
                  </a:cubicBezTo>
                  <a:cubicBezTo>
                    <a:pt x="264" y="3225"/>
                    <a:pt x="681" y="3979"/>
                    <a:pt x="1195" y="4461"/>
                  </a:cubicBezTo>
                  <a:cubicBezTo>
                    <a:pt x="1131" y="4509"/>
                    <a:pt x="1098" y="4589"/>
                    <a:pt x="1098" y="4669"/>
                  </a:cubicBezTo>
                  <a:cubicBezTo>
                    <a:pt x="1050" y="5343"/>
                    <a:pt x="1820" y="5792"/>
                    <a:pt x="2398" y="6049"/>
                  </a:cubicBezTo>
                  <a:cubicBezTo>
                    <a:pt x="2045" y="6211"/>
                    <a:pt x="1658" y="6294"/>
                    <a:pt x="1271" y="6294"/>
                  </a:cubicBezTo>
                  <a:cubicBezTo>
                    <a:pt x="1007" y="6294"/>
                    <a:pt x="742" y="6255"/>
                    <a:pt x="489" y="6177"/>
                  </a:cubicBezTo>
                  <a:cubicBezTo>
                    <a:pt x="457" y="6167"/>
                    <a:pt x="426" y="6163"/>
                    <a:pt x="397" y="6163"/>
                  </a:cubicBezTo>
                  <a:cubicBezTo>
                    <a:pt x="145" y="6163"/>
                    <a:pt x="1" y="6504"/>
                    <a:pt x="216" y="6691"/>
                  </a:cubicBezTo>
                  <a:cubicBezTo>
                    <a:pt x="1066" y="7413"/>
                    <a:pt x="2141" y="7830"/>
                    <a:pt x="3264" y="7862"/>
                  </a:cubicBezTo>
                  <a:lnTo>
                    <a:pt x="3489" y="7862"/>
                  </a:lnTo>
                  <a:cubicBezTo>
                    <a:pt x="6730" y="7685"/>
                    <a:pt x="8527" y="4958"/>
                    <a:pt x="8703" y="2295"/>
                  </a:cubicBezTo>
                  <a:cubicBezTo>
                    <a:pt x="8831" y="2183"/>
                    <a:pt x="8960" y="2070"/>
                    <a:pt x="9072" y="1958"/>
                  </a:cubicBezTo>
                  <a:cubicBezTo>
                    <a:pt x="9297" y="1733"/>
                    <a:pt x="9473" y="1477"/>
                    <a:pt x="9634" y="1204"/>
                  </a:cubicBezTo>
                  <a:cubicBezTo>
                    <a:pt x="9746" y="1007"/>
                    <a:pt x="9587" y="772"/>
                    <a:pt x="9373" y="772"/>
                  </a:cubicBezTo>
                  <a:cubicBezTo>
                    <a:pt x="9343" y="772"/>
                    <a:pt x="9312" y="777"/>
                    <a:pt x="9281" y="787"/>
                  </a:cubicBezTo>
                  <a:cubicBezTo>
                    <a:pt x="9313" y="723"/>
                    <a:pt x="9329" y="675"/>
                    <a:pt x="9361" y="626"/>
                  </a:cubicBezTo>
                  <a:cubicBezTo>
                    <a:pt x="9393" y="514"/>
                    <a:pt x="9377" y="386"/>
                    <a:pt x="9329" y="289"/>
                  </a:cubicBezTo>
                  <a:lnTo>
                    <a:pt x="9329" y="273"/>
                  </a:lnTo>
                  <a:lnTo>
                    <a:pt x="9313" y="257"/>
                  </a:lnTo>
                  <a:cubicBezTo>
                    <a:pt x="9297" y="225"/>
                    <a:pt x="9265" y="193"/>
                    <a:pt x="9232" y="177"/>
                  </a:cubicBezTo>
                  <a:cubicBezTo>
                    <a:pt x="9184" y="145"/>
                    <a:pt x="9136" y="129"/>
                    <a:pt x="9088" y="129"/>
                  </a:cubicBezTo>
                  <a:lnTo>
                    <a:pt x="9024" y="129"/>
                  </a:lnTo>
                  <a:lnTo>
                    <a:pt x="8976" y="145"/>
                  </a:lnTo>
                  <a:lnTo>
                    <a:pt x="8960" y="145"/>
                  </a:lnTo>
                  <a:lnTo>
                    <a:pt x="8366" y="386"/>
                  </a:lnTo>
                  <a:lnTo>
                    <a:pt x="8061" y="530"/>
                  </a:lnTo>
                  <a:cubicBezTo>
                    <a:pt x="7644" y="193"/>
                    <a:pt x="7131" y="1"/>
                    <a:pt x="658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6316575" y="2635500"/>
              <a:ext cx="170075" cy="313250"/>
            </a:xfrm>
            <a:custGeom>
              <a:avLst/>
              <a:gdLst/>
              <a:ahLst/>
              <a:cxnLst/>
              <a:rect l="l" t="t" r="r" b="b"/>
              <a:pathLst>
                <a:path w="6803" h="12530" extrusionOk="0">
                  <a:moveTo>
                    <a:pt x="4862" y="610"/>
                  </a:moveTo>
                  <a:cubicBezTo>
                    <a:pt x="5407" y="610"/>
                    <a:pt x="5905" y="642"/>
                    <a:pt x="6209" y="658"/>
                  </a:cubicBezTo>
                  <a:lnTo>
                    <a:pt x="6193" y="1989"/>
                  </a:lnTo>
                  <a:lnTo>
                    <a:pt x="5375" y="1989"/>
                  </a:lnTo>
                  <a:cubicBezTo>
                    <a:pt x="4172" y="1989"/>
                    <a:pt x="4027" y="2743"/>
                    <a:pt x="4027" y="3321"/>
                  </a:cubicBezTo>
                  <a:lnTo>
                    <a:pt x="4027" y="4669"/>
                  </a:lnTo>
                  <a:cubicBezTo>
                    <a:pt x="4027" y="4845"/>
                    <a:pt x="4156" y="4973"/>
                    <a:pt x="4332" y="4973"/>
                  </a:cubicBezTo>
                  <a:lnTo>
                    <a:pt x="6081" y="4973"/>
                  </a:lnTo>
                  <a:lnTo>
                    <a:pt x="5889" y="6498"/>
                  </a:lnTo>
                  <a:lnTo>
                    <a:pt x="4332" y="6498"/>
                  </a:lnTo>
                  <a:cubicBezTo>
                    <a:pt x="4172" y="6498"/>
                    <a:pt x="4027" y="6626"/>
                    <a:pt x="4027" y="6786"/>
                  </a:cubicBezTo>
                  <a:lnTo>
                    <a:pt x="4027" y="11936"/>
                  </a:lnTo>
                  <a:lnTo>
                    <a:pt x="2439" y="11936"/>
                  </a:lnTo>
                  <a:lnTo>
                    <a:pt x="2439" y="6786"/>
                  </a:lnTo>
                  <a:cubicBezTo>
                    <a:pt x="2439" y="6626"/>
                    <a:pt x="2311" y="6498"/>
                    <a:pt x="2150" y="6498"/>
                  </a:cubicBezTo>
                  <a:lnTo>
                    <a:pt x="610" y="6498"/>
                  </a:lnTo>
                  <a:lnTo>
                    <a:pt x="610" y="4973"/>
                  </a:lnTo>
                  <a:lnTo>
                    <a:pt x="2150" y="4973"/>
                  </a:lnTo>
                  <a:cubicBezTo>
                    <a:pt x="2311" y="4973"/>
                    <a:pt x="2439" y="4845"/>
                    <a:pt x="2439" y="4669"/>
                  </a:cubicBezTo>
                  <a:lnTo>
                    <a:pt x="2439" y="3112"/>
                  </a:lnTo>
                  <a:cubicBezTo>
                    <a:pt x="2439" y="1540"/>
                    <a:pt x="3354" y="610"/>
                    <a:pt x="4862" y="610"/>
                  </a:cubicBezTo>
                  <a:close/>
                  <a:moveTo>
                    <a:pt x="4862" y="0"/>
                  </a:moveTo>
                  <a:cubicBezTo>
                    <a:pt x="3001" y="0"/>
                    <a:pt x="1846" y="1203"/>
                    <a:pt x="1846" y="3112"/>
                  </a:cubicBezTo>
                  <a:lnTo>
                    <a:pt x="1846" y="4380"/>
                  </a:lnTo>
                  <a:lnTo>
                    <a:pt x="305" y="4380"/>
                  </a:lnTo>
                  <a:cubicBezTo>
                    <a:pt x="145" y="4380"/>
                    <a:pt x="1" y="4508"/>
                    <a:pt x="1" y="4669"/>
                  </a:cubicBezTo>
                  <a:lnTo>
                    <a:pt x="1" y="6786"/>
                  </a:lnTo>
                  <a:cubicBezTo>
                    <a:pt x="1" y="6963"/>
                    <a:pt x="145" y="7091"/>
                    <a:pt x="305" y="7091"/>
                  </a:cubicBezTo>
                  <a:lnTo>
                    <a:pt x="1846" y="7091"/>
                  </a:lnTo>
                  <a:lnTo>
                    <a:pt x="1846" y="12225"/>
                  </a:lnTo>
                  <a:cubicBezTo>
                    <a:pt x="1846" y="12401"/>
                    <a:pt x="1974" y="12530"/>
                    <a:pt x="2134" y="12530"/>
                  </a:cubicBezTo>
                  <a:lnTo>
                    <a:pt x="4332" y="12530"/>
                  </a:lnTo>
                  <a:cubicBezTo>
                    <a:pt x="4493" y="12530"/>
                    <a:pt x="4637" y="12401"/>
                    <a:pt x="4637" y="12225"/>
                  </a:cubicBezTo>
                  <a:lnTo>
                    <a:pt x="4637" y="7091"/>
                  </a:lnTo>
                  <a:lnTo>
                    <a:pt x="6161" y="7091"/>
                  </a:lnTo>
                  <a:cubicBezTo>
                    <a:pt x="6306" y="7091"/>
                    <a:pt x="6434" y="6979"/>
                    <a:pt x="6450" y="6834"/>
                  </a:cubicBezTo>
                  <a:lnTo>
                    <a:pt x="6723" y="4717"/>
                  </a:lnTo>
                  <a:cubicBezTo>
                    <a:pt x="6739" y="4621"/>
                    <a:pt x="6707" y="4540"/>
                    <a:pt x="6659" y="4476"/>
                  </a:cubicBezTo>
                  <a:cubicBezTo>
                    <a:pt x="6594" y="4412"/>
                    <a:pt x="6514" y="4380"/>
                    <a:pt x="6434" y="4380"/>
                  </a:cubicBezTo>
                  <a:lnTo>
                    <a:pt x="4621" y="4380"/>
                  </a:lnTo>
                  <a:lnTo>
                    <a:pt x="4621" y="3321"/>
                  </a:lnTo>
                  <a:cubicBezTo>
                    <a:pt x="4621" y="2824"/>
                    <a:pt x="4701" y="2583"/>
                    <a:pt x="5375" y="2583"/>
                  </a:cubicBezTo>
                  <a:lnTo>
                    <a:pt x="6498" y="2583"/>
                  </a:lnTo>
                  <a:cubicBezTo>
                    <a:pt x="6659" y="2583"/>
                    <a:pt x="6803" y="2455"/>
                    <a:pt x="6803" y="2294"/>
                  </a:cubicBezTo>
                  <a:lnTo>
                    <a:pt x="6803" y="385"/>
                  </a:lnTo>
                  <a:cubicBezTo>
                    <a:pt x="6803" y="241"/>
                    <a:pt x="6691" y="112"/>
                    <a:pt x="6546" y="96"/>
                  </a:cubicBezTo>
                  <a:cubicBezTo>
                    <a:pt x="5985" y="32"/>
                    <a:pt x="5423" y="0"/>
                    <a:pt x="486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710000" y="2124925"/>
              <a:ext cx="170100" cy="313250"/>
            </a:xfrm>
            <a:custGeom>
              <a:avLst/>
              <a:gdLst/>
              <a:ahLst/>
              <a:cxnLst/>
              <a:rect l="l" t="t" r="r" b="b"/>
              <a:pathLst>
                <a:path w="6804" h="12530" extrusionOk="0">
                  <a:moveTo>
                    <a:pt x="4878" y="610"/>
                  </a:moveTo>
                  <a:cubicBezTo>
                    <a:pt x="5407" y="610"/>
                    <a:pt x="5905" y="626"/>
                    <a:pt x="6210" y="658"/>
                  </a:cubicBezTo>
                  <a:lnTo>
                    <a:pt x="6210" y="1989"/>
                  </a:lnTo>
                  <a:lnTo>
                    <a:pt x="5391" y="1989"/>
                  </a:lnTo>
                  <a:cubicBezTo>
                    <a:pt x="4188" y="1989"/>
                    <a:pt x="4044" y="2743"/>
                    <a:pt x="4044" y="3321"/>
                  </a:cubicBezTo>
                  <a:lnTo>
                    <a:pt x="4044" y="4669"/>
                  </a:lnTo>
                  <a:cubicBezTo>
                    <a:pt x="4044" y="4829"/>
                    <a:pt x="4172" y="4973"/>
                    <a:pt x="4333" y="4973"/>
                  </a:cubicBezTo>
                  <a:lnTo>
                    <a:pt x="6097" y="4973"/>
                  </a:lnTo>
                  <a:lnTo>
                    <a:pt x="5889" y="6482"/>
                  </a:lnTo>
                  <a:lnTo>
                    <a:pt x="4333" y="6482"/>
                  </a:lnTo>
                  <a:cubicBezTo>
                    <a:pt x="4172" y="6482"/>
                    <a:pt x="4028" y="6626"/>
                    <a:pt x="4028" y="6786"/>
                  </a:cubicBezTo>
                  <a:lnTo>
                    <a:pt x="4028" y="11920"/>
                  </a:lnTo>
                  <a:lnTo>
                    <a:pt x="2439" y="11920"/>
                  </a:lnTo>
                  <a:lnTo>
                    <a:pt x="2439" y="6786"/>
                  </a:lnTo>
                  <a:cubicBezTo>
                    <a:pt x="2439" y="6626"/>
                    <a:pt x="2311" y="6482"/>
                    <a:pt x="2151" y="6482"/>
                  </a:cubicBezTo>
                  <a:lnTo>
                    <a:pt x="610" y="6482"/>
                  </a:lnTo>
                  <a:lnTo>
                    <a:pt x="627" y="4973"/>
                  </a:lnTo>
                  <a:lnTo>
                    <a:pt x="2151" y="4973"/>
                  </a:lnTo>
                  <a:cubicBezTo>
                    <a:pt x="2311" y="4973"/>
                    <a:pt x="2455" y="4829"/>
                    <a:pt x="2455" y="4669"/>
                  </a:cubicBezTo>
                  <a:lnTo>
                    <a:pt x="2455" y="3112"/>
                  </a:lnTo>
                  <a:cubicBezTo>
                    <a:pt x="2455" y="1540"/>
                    <a:pt x="3354" y="610"/>
                    <a:pt x="4878" y="610"/>
                  </a:cubicBezTo>
                  <a:close/>
                  <a:moveTo>
                    <a:pt x="4862" y="0"/>
                  </a:moveTo>
                  <a:cubicBezTo>
                    <a:pt x="3001" y="0"/>
                    <a:pt x="1846" y="1187"/>
                    <a:pt x="1846" y="3112"/>
                  </a:cubicBezTo>
                  <a:lnTo>
                    <a:pt x="1846" y="4364"/>
                  </a:lnTo>
                  <a:lnTo>
                    <a:pt x="306" y="4364"/>
                  </a:lnTo>
                  <a:cubicBezTo>
                    <a:pt x="145" y="4364"/>
                    <a:pt x="17" y="4508"/>
                    <a:pt x="17" y="4669"/>
                  </a:cubicBezTo>
                  <a:lnTo>
                    <a:pt x="17" y="6786"/>
                  </a:lnTo>
                  <a:cubicBezTo>
                    <a:pt x="1" y="6963"/>
                    <a:pt x="145" y="7091"/>
                    <a:pt x="322" y="7091"/>
                  </a:cubicBezTo>
                  <a:lnTo>
                    <a:pt x="1846" y="7091"/>
                  </a:lnTo>
                  <a:lnTo>
                    <a:pt x="1846" y="12225"/>
                  </a:lnTo>
                  <a:cubicBezTo>
                    <a:pt x="1846" y="12385"/>
                    <a:pt x="1990" y="12530"/>
                    <a:pt x="2151" y="12530"/>
                  </a:cubicBezTo>
                  <a:lnTo>
                    <a:pt x="4333" y="12530"/>
                  </a:lnTo>
                  <a:cubicBezTo>
                    <a:pt x="4509" y="12530"/>
                    <a:pt x="4637" y="12385"/>
                    <a:pt x="4637" y="12225"/>
                  </a:cubicBezTo>
                  <a:lnTo>
                    <a:pt x="4637" y="7091"/>
                  </a:lnTo>
                  <a:lnTo>
                    <a:pt x="6162" y="7091"/>
                  </a:lnTo>
                  <a:cubicBezTo>
                    <a:pt x="6322" y="7091"/>
                    <a:pt x="6450" y="6979"/>
                    <a:pt x="6466" y="6818"/>
                  </a:cubicBezTo>
                  <a:lnTo>
                    <a:pt x="6739" y="4701"/>
                  </a:lnTo>
                  <a:cubicBezTo>
                    <a:pt x="6755" y="4524"/>
                    <a:pt x="6611" y="4364"/>
                    <a:pt x="6434" y="4364"/>
                  </a:cubicBezTo>
                  <a:lnTo>
                    <a:pt x="4637" y="4364"/>
                  </a:lnTo>
                  <a:lnTo>
                    <a:pt x="4637" y="3321"/>
                  </a:lnTo>
                  <a:cubicBezTo>
                    <a:pt x="4637" y="2824"/>
                    <a:pt x="4702" y="2583"/>
                    <a:pt x="5375" y="2583"/>
                  </a:cubicBezTo>
                  <a:lnTo>
                    <a:pt x="6498" y="2583"/>
                  </a:lnTo>
                  <a:cubicBezTo>
                    <a:pt x="6675" y="2583"/>
                    <a:pt x="6803" y="2455"/>
                    <a:pt x="6803" y="2278"/>
                  </a:cubicBezTo>
                  <a:lnTo>
                    <a:pt x="6803" y="385"/>
                  </a:lnTo>
                  <a:cubicBezTo>
                    <a:pt x="6803" y="241"/>
                    <a:pt x="6691" y="112"/>
                    <a:pt x="6547" y="80"/>
                  </a:cubicBezTo>
                  <a:cubicBezTo>
                    <a:pt x="5985" y="32"/>
                    <a:pt x="5424" y="0"/>
                    <a:pt x="486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3755650" y="2694350"/>
              <a:ext cx="154825" cy="284100"/>
            </a:xfrm>
            <a:custGeom>
              <a:avLst/>
              <a:gdLst/>
              <a:ahLst/>
              <a:cxnLst/>
              <a:rect l="l" t="t" r="r" b="b"/>
              <a:pathLst>
                <a:path w="6193" h="11364" extrusionOk="0">
                  <a:moveTo>
                    <a:pt x="4412" y="614"/>
                  </a:moveTo>
                  <a:cubicBezTo>
                    <a:pt x="4893" y="614"/>
                    <a:pt x="5311" y="630"/>
                    <a:pt x="5599" y="646"/>
                  </a:cubicBezTo>
                  <a:lnTo>
                    <a:pt x="5583" y="1785"/>
                  </a:lnTo>
                  <a:lnTo>
                    <a:pt x="4877" y="1785"/>
                  </a:lnTo>
                  <a:cubicBezTo>
                    <a:pt x="3754" y="1785"/>
                    <a:pt x="3626" y="2491"/>
                    <a:pt x="3626" y="3021"/>
                  </a:cubicBezTo>
                  <a:lnTo>
                    <a:pt x="3626" y="4240"/>
                  </a:lnTo>
                  <a:cubicBezTo>
                    <a:pt x="3626" y="4400"/>
                    <a:pt x="3770" y="4545"/>
                    <a:pt x="3931" y="4545"/>
                  </a:cubicBezTo>
                  <a:lnTo>
                    <a:pt x="5487" y="4545"/>
                  </a:lnTo>
                  <a:lnTo>
                    <a:pt x="5311" y="5860"/>
                  </a:lnTo>
                  <a:lnTo>
                    <a:pt x="3931" y="5860"/>
                  </a:lnTo>
                  <a:cubicBezTo>
                    <a:pt x="3770" y="5860"/>
                    <a:pt x="3626" y="5989"/>
                    <a:pt x="3626" y="6149"/>
                  </a:cubicBezTo>
                  <a:lnTo>
                    <a:pt x="3626" y="10769"/>
                  </a:lnTo>
                  <a:lnTo>
                    <a:pt x="2246" y="10769"/>
                  </a:lnTo>
                  <a:lnTo>
                    <a:pt x="2246" y="6149"/>
                  </a:lnTo>
                  <a:cubicBezTo>
                    <a:pt x="2246" y="5989"/>
                    <a:pt x="2118" y="5860"/>
                    <a:pt x="1957" y="5860"/>
                  </a:cubicBezTo>
                  <a:lnTo>
                    <a:pt x="610" y="5860"/>
                  </a:lnTo>
                  <a:lnTo>
                    <a:pt x="610" y="4545"/>
                  </a:lnTo>
                  <a:lnTo>
                    <a:pt x="1957" y="4545"/>
                  </a:lnTo>
                  <a:cubicBezTo>
                    <a:pt x="2118" y="4545"/>
                    <a:pt x="2262" y="4400"/>
                    <a:pt x="2262" y="4240"/>
                  </a:cubicBezTo>
                  <a:lnTo>
                    <a:pt x="2262" y="2844"/>
                  </a:lnTo>
                  <a:cubicBezTo>
                    <a:pt x="2262" y="1432"/>
                    <a:pt x="3064" y="614"/>
                    <a:pt x="4412" y="614"/>
                  </a:cubicBezTo>
                  <a:close/>
                  <a:moveTo>
                    <a:pt x="4684" y="0"/>
                  </a:moveTo>
                  <a:cubicBezTo>
                    <a:pt x="4593" y="0"/>
                    <a:pt x="4503" y="2"/>
                    <a:pt x="4412" y="4"/>
                  </a:cubicBezTo>
                  <a:cubicBezTo>
                    <a:pt x="2711" y="4"/>
                    <a:pt x="1653" y="1079"/>
                    <a:pt x="1653" y="2828"/>
                  </a:cubicBezTo>
                  <a:lnTo>
                    <a:pt x="1653" y="3935"/>
                  </a:lnTo>
                  <a:lnTo>
                    <a:pt x="305" y="3935"/>
                  </a:lnTo>
                  <a:cubicBezTo>
                    <a:pt x="128" y="3935"/>
                    <a:pt x="0" y="4079"/>
                    <a:pt x="0" y="4240"/>
                  </a:cubicBezTo>
                  <a:lnTo>
                    <a:pt x="0" y="6149"/>
                  </a:lnTo>
                  <a:cubicBezTo>
                    <a:pt x="0" y="6325"/>
                    <a:pt x="128" y="6454"/>
                    <a:pt x="305" y="6454"/>
                  </a:cubicBezTo>
                  <a:lnTo>
                    <a:pt x="1653" y="6454"/>
                  </a:lnTo>
                  <a:lnTo>
                    <a:pt x="1653" y="11074"/>
                  </a:lnTo>
                  <a:cubicBezTo>
                    <a:pt x="1653" y="11235"/>
                    <a:pt x="1781" y="11363"/>
                    <a:pt x="1957" y="11363"/>
                  </a:cubicBezTo>
                  <a:lnTo>
                    <a:pt x="3931" y="11363"/>
                  </a:lnTo>
                  <a:cubicBezTo>
                    <a:pt x="4091" y="11363"/>
                    <a:pt x="4236" y="11235"/>
                    <a:pt x="4236" y="11074"/>
                  </a:cubicBezTo>
                  <a:lnTo>
                    <a:pt x="4236" y="6454"/>
                  </a:lnTo>
                  <a:lnTo>
                    <a:pt x="5583" y="6454"/>
                  </a:lnTo>
                  <a:cubicBezTo>
                    <a:pt x="5728" y="6454"/>
                    <a:pt x="5856" y="6342"/>
                    <a:pt x="5872" y="6197"/>
                  </a:cubicBezTo>
                  <a:lnTo>
                    <a:pt x="6129" y="4272"/>
                  </a:lnTo>
                  <a:cubicBezTo>
                    <a:pt x="6129" y="4192"/>
                    <a:pt x="6113" y="4111"/>
                    <a:pt x="6049" y="4047"/>
                  </a:cubicBezTo>
                  <a:cubicBezTo>
                    <a:pt x="6000" y="3983"/>
                    <a:pt x="5920" y="3935"/>
                    <a:pt x="5824" y="3935"/>
                  </a:cubicBezTo>
                  <a:lnTo>
                    <a:pt x="4236" y="3935"/>
                  </a:lnTo>
                  <a:lnTo>
                    <a:pt x="4236" y="3021"/>
                  </a:lnTo>
                  <a:cubicBezTo>
                    <a:pt x="4236" y="2587"/>
                    <a:pt x="4300" y="2395"/>
                    <a:pt x="4877" y="2395"/>
                  </a:cubicBezTo>
                  <a:lnTo>
                    <a:pt x="5904" y="2395"/>
                  </a:lnTo>
                  <a:cubicBezTo>
                    <a:pt x="6065" y="2395"/>
                    <a:pt x="6193" y="2250"/>
                    <a:pt x="6193" y="2090"/>
                  </a:cubicBezTo>
                  <a:lnTo>
                    <a:pt x="6193" y="373"/>
                  </a:lnTo>
                  <a:cubicBezTo>
                    <a:pt x="6193" y="229"/>
                    <a:pt x="6081" y="85"/>
                    <a:pt x="5936" y="69"/>
                  </a:cubicBezTo>
                  <a:cubicBezTo>
                    <a:pt x="5514" y="29"/>
                    <a:pt x="5102" y="0"/>
                    <a:pt x="468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1137750" y="2240425"/>
              <a:ext cx="362200" cy="341350"/>
            </a:xfrm>
            <a:custGeom>
              <a:avLst/>
              <a:gdLst/>
              <a:ahLst/>
              <a:cxnLst/>
              <a:rect l="l" t="t" r="r" b="b"/>
              <a:pathLst>
                <a:path w="14488" h="13654" extrusionOk="0">
                  <a:moveTo>
                    <a:pt x="6821" y="623"/>
                  </a:moveTo>
                  <a:cubicBezTo>
                    <a:pt x="7779" y="623"/>
                    <a:pt x="8747" y="844"/>
                    <a:pt x="9643" y="1300"/>
                  </a:cubicBezTo>
                  <a:cubicBezTo>
                    <a:pt x="12210" y="2599"/>
                    <a:pt x="13541" y="5503"/>
                    <a:pt x="12867" y="8295"/>
                  </a:cubicBezTo>
                  <a:cubicBezTo>
                    <a:pt x="12196" y="11075"/>
                    <a:pt x="9711" y="13044"/>
                    <a:pt x="6854" y="13044"/>
                  </a:cubicBezTo>
                  <a:cubicBezTo>
                    <a:pt x="6842" y="13044"/>
                    <a:pt x="6831" y="13044"/>
                    <a:pt x="6819" y="13044"/>
                  </a:cubicBezTo>
                  <a:cubicBezTo>
                    <a:pt x="5728" y="13044"/>
                    <a:pt x="4653" y="12755"/>
                    <a:pt x="3707" y="12209"/>
                  </a:cubicBezTo>
                  <a:cubicBezTo>
                    <a:pt x="3658" y="12193"/>
                    <a:pt x="3610" y="12177"/>
                    <a:pt x="3562" y="12177"/>
                  </a:cubicBezTo>
                  <a:cubicBezTo>
                    <a:pt x="3530" y="12177"/>
                    <a:pt x="3498" y="12177"/>
                    <a:pt x="3466" y="12193"/>
                  </a:cubicBezTo>
                  <a:lnTo>
                    <a:pt x="1412" y="12899"/>
                  </a:lnTo>
                  <a:lnTo>
                    <a:pt x="1412" y="12899"/>
                  </a:lnTo>
                  <a:lnTo>
                    <a:pt x="1829" y="10717"/>
                  </a:lnTo>
                  <a:cubicBezTo>
                    <a:pt x="1845" y="10637"/>
                    <a:pt x="1829" y="10557"/>
                    <a:pt x="1781" y="10477"/>
                  </a:cubicBezTo>
                  <a:cubicBezTo>
                    <a:pt x="97" y="8150"/>
                    <a:pt x="225" y="4974"/>
                    <a:pt x="2102" y="2792"/>
                  </a:cubicBezTo>
                  <a:cubicBezTo>
                    <a:pt x="3310" y="1376"/>
                    <a:pt x="5050" y="623"/>
                    <a:pt x="6821" y="623"/>
                  </a:cubicBezTo>
                  <a:close/>
                  <a:moveTo>
                    <a:pt x="6819" y="0"/>
                  </a:moveTo>
                  <a:cubicBezTo>
                    <a:pt x="3049" y="17"/>
                    <a:pt x="0" y="3065"/>
                    <a:pt x="0" y="6819"/>
                  </a:cubicBezTo>
                  <a:cubicBezTo>
                    <a:pt x="0" y="8215"/>
                    <a:pt x="418" y="9578"/>
                    <a:pt x="1220" y="10717"/>
                  </a:cubicBezTo>
                  <a:lnTo>
                    <a:pt x="722" y="13300"/>
                  </a:lnTo>
                  <a:cubicBezTo>
                    <a:pt x="690" y="13397"/>
                    <a:pt x="738" y="13509"/>
                    <a:pt x="819" y="13573"/>
                  </a:cubicBezTo>
                  <a:cubicBezTo>
                    <a:pt x="867" y="13621"/>
                    <a:pt x="947" y="13653"/>
                    <a:pt x="1011" y="13653"/>
                  </a:cubicBezTo>
                  <a:cubicBezTo>
                    <a:pt x="1043" y="13653"/>
                    <a:pt x="1075" y="13653"/>
                    <a:pt x="1107" y="13637"/>
                  </a:cubicBezTo>
                  <a:lnTo>
                    <a:pt x="3514" y="12803"/>
                  </a:lnTo>
                  <a:cubicBezTo>
                    <a:pt x="4561" y="13376"/>
                    <a:pt x="5677" y="13642"/>
                    <a:pt x="6771" y="13642"/>
                  </a:cubicBezTo>
                  <a:cubicBezTo>
                    <a:pt x="9752" y="13642"/>
                    <a:pt x="12571" y="11665"/>
                    <a:pt x="13381" y="8519"/>
                  </a:cubicBezTo>
                  <a:cubicBezTo>
                    <a:pt x="14488" y="4220"/>
                    <a:pt x="11263" y="17"/>
                    <a:pt x="68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1199125" y="2311600"/>
              <a:ext cx="216600" cy="199575"/>
            </a:xfrm>
            <a:custGeom>
              <a:avLst/>
              <a:gdLst/>
              <a:ahLst/>
              <a:cxnLst/>
              <a:rect l="l" t="t" r="r" b="b"/>
              <a:pathLst>
                <a:path w="8664" h="7983" extrusionOk="0">
                  <a:moveTo>
                    <a:pt x="1817" y="581"/>
                  </a:moveTo>
                  <a:cubicBezTo>
                    <a:pt x="1900" y="581"/>
                    <a:pt x="1981" y="599"/>
                    <a:pt x="2054" y="635"/>
                  </a:cubicBezTo>
                  <a:cubicBezTo>
                    <a:pt x="2150" y="795"/>
                    <a:pt x="2503" y="1662"/>
                    <a:pt x="2711" y="2191"/>
                  </a:cubicBezTo>
                  <a:cubicBezTo>
                    <a:pt x="2744" y="2255"/>
                    <a:pt x="2728" y="2335"/>
                    <a:pt x="2695" y="2400"/>
                  </a:cubicBezTo>
                  <a:cubicBezTo>
                    <a:pt x="2567" y="2576"/>
                    <a:pt x="2423" y="2737"/>
                    <a:pt x="2278" y="2897"/>
                  </a:cubicBezTo>
                  <a:lnTo>
                    <a:pt x="2246" y="2913"/>
                  </a:lnTo>
                  <a:cubicBezTo>
                    <a:pt x="2054" y="3170"/>
                    <a:pt x="2054" y="3507"/>
                    <a:pt x="2246" y="3763"/>
                  </a:cubicBezTo>
                  <a:cubicBezTo>
                    <a:pt x="2278" y="3795"/>
                    <a:pt x="2310" y="3860"/>
                    <a:pt x="2359" y="3908"/>
                  </a:cubicBezTo>
                  <a:cubicBezTo>
                    <a:pt x="2631" y="4325"/>
                    <a:pt x="2968" y="4726"/>
                    <a:pt x="3321" y="5079"/>
                  </a:cubicBezTo>
                  <a:cubicBezTo>
                    <a:pt x="3947" y="5705"/>
                    <a:pt x="5086" y="6138"/>
                    <a:pt x="5134" y="6154"/>
                  </a:cubicBezTo>
                  <a:lnTo>
                    <a:pt x="5198" y="6170"/>
                  </a:lnTo>
                  <a:cubicBezTo>
                    <a:pt x="5220" y="6172"/>
                    <a:pt x="5242" y="6173"/>
                    <a:pt x="5264" y="6173"/>
                  </a:cubicBezTo>
                  <a:cubicBezTo>
                    <a:pt x="5421" y="6173"/>
                    <a:pt x="5585" y="6122"/>
                    <a:pt x="5712" y="6009"/>
                  </a:cubicBezTo>
                  <a:cubicBezTo>
                    <a:pt x="5824" y="5897"/>
                    <a:pt x="6289" y="5303"/>
                    <a:pt x="6385" y="5175"/>
                  </a:cubicBezTo>
                  <a:cubicBezTo>
                    <a:pt x="6385" y="5175"/>
                    <a:pt x="6400" y="5161"/>
                    <a:pt x="6433" y="5161"/>
                  </a:cubicBezTo>
                  <a:cubicBezTo>
                    <a:pt x="6450" y="5161"/>
                    <a:pt x="6471" y="5164"/>
                    <a:pt x="6498" y="5175"/>
                  </a:cubicBezTo>
                  <a:cubicBezTo>
                    <a:pt x="6770" y="5303"/>
                    <a:pt x="7894" y="5865"/>
                    <a:pt x="8038" y="5945"/>
                  </a:cubicBezTo>
                  <a:cubicBezTo>
                    <a:pt x="8038" y="5945"/>
                    <a:pt x="8038" y="5945"/>
                    <a:pt x="8038" y="5961"/>
                  </a:cubicBezTo>
                  <a:cubicBezTo>
                    <a:pt x="8038" y="6218"/>
                    <a:pt x="7974" y="6475"/>
                    <a:pt x="7861" y="6699"/>
                  </a:cubicBezTo>
                  <a:lnTo>
                    <a:pt x="7845" y="6715"/>
                  </a:lnTo>
                  <a:cubicBezTo>
                    <a:pt x="7653" y="6892"/>
                    <a:pt x="7188" y="7373"/>
                    <a:pt x="6514" y="7373"/>
                  </a:cubicBezTo>
                  <a:cubicBezTo>
                    <a:pt x="5840" y="7373"/>
                    <a:pt x="3915" y="6763"/>
                    <a:pt x="2904" y="5753"/>
                  </a:cubicBezTo>
                  <a:cubicBezTo>
                    <a:pt x="1990" y="4838"/>
                    <a:pt x="1011" y="3763"/>
                    <a:pt x="802" y="2849"/>
                  </a:cubicBezTo>
                  <a:cubicBezTo>
                    <a:pt x="578" y="1886"/>
                    <a:pt x="642" y="1565"/>
                    <a:pt x="834" y="1293"/>
                  </a:cubicBezTo>
                  <a:lnTo>
                    <a:pt x="850" y="1261"/>
                  </a:lnTo>
                  <a:cubicBezTo>
                    <a:pt x="1027" y="956"/>
                    <a:pt x="1316" y="635"/>
                    <a:pt x="1428" y="603"/>
                  </a:cubicBezTo>
                  <a:cubicBezTo>
                    <a:pt x="1524" y="587"/>
                    <a:pt x="1621" y="587"/>
                    <a:pt x="1733" y="587"/>
                  </a:cubicBezTo>
                  <a:cubicBezTo>
                    <a:pt x="1761" y="583"/>
                    <a:pt x="1789" y="581"/>
                    <a:pt x="1817" y="581"/>
                  </a:cubicBezTo>
                  <a:close/>
                  <a:moveTo>
                    <a:pt x="1743" y="0"/>
                  </a:moveTo>
                  <a:cubicBezTo>
                    <a:pt x="1627" y="0"/>
                    <a:pt x="1501" y="9"/>
                    <a:pt x="1364" y="25"/>
                  </a:cubicBezTo>
                  <a:cubicBezTo>
                    <a:pt x="899" y="73"/>
                    <a:pt x="481" y="747"/>
                    <a:pt x="353" y="972"/>
                  </a:cubicBezTo>
                  <a:cubicBezTo>
                    <a:pt x="32" y="1453"/>
                    <a:pt x="0" y="1950"/>
                    <a:pt x="225" y="2977"/>
                  </a:cubicBezTo>
                  <a:cubicBezTo>
                    <a:pt x="465" y="4036"/>
                    <a:pt x="1460" y="5143"/>
                    <a:pt x="2487" y="6186"/>
                  </a:cubicBezTo>
                  <a:cubicBezTo>
                    <a:pt x="3594" y="7277"/>
                    <a:pt x="5615" y="7983"/>
                    <a:pt x="6514" y="7983"/>
                  </a:cubicBezTo>
                  <a:cubicBezTo>
                    <a:pt x="7428" y="7983"/>
                    <a:pt x="8038" y="7389"/>
                    <a:pt x="8263" y="7148"/>
                  </a:cubicBezTo>
                  <a:lnTo>
                    <a:pt x="8295" y="7132"/>
                  </a:lnTo>
                  <a:cubicBezTo>
                    <a:pt x="8583" y="6828"/>
                    <a:pt x="8648" y="6122"/>
                    <a:pt x="8648" y="5961"/>
                  </a:cubicBezTo>
                  <a:cubicBezTo>
                    <a:pt x="8664" y="5721"/>
                    <a:pt x="8535" y="5496"/>
                    <a:pt x="8327" y="5400"/>
                  </a:cubicBezTo>
                  <a:cubicBezTo>
                    <a:pt x="8198" y="5336"/>
                    <a:pt x="7043" y="4758"/>
                    <a:pt x="6754" y="4630"/>
                  </a:cubicBezTo>
                  <a:cubicBezTo>
                    <a:pt x="6653" y="4579"/>
                    <a:pt x="6544" y="4554"/>
                    <a:pt x="6436" y="4554"/>
                  </a:cubicBezTo>
                  <a:cubicBezTo>
                    <a:pt x="6238" y="4554"/>
                    <a:pt x="6045" y="4639"/>
                    <a:pt x="5920" y="4806"/>
                  </a:cubicBezTo>
                  <a:cubicBezTo>
                    <a:pt x="5647" y="5143"/>
                    <a:pt x="5343" y="5512"/>
                    <a:pt x="5294" y="5560"/>
                  </a:cubicBezTo>
                  <a:cubicBezTo>
                    <a:pt x="5086" y="5480"/>
                    <a:pt x="4220" y="5111"/>
                    <a:pt x="3754" y="4646"/>
                  </a:cubicBezTo>
                  <a:cubicBezTo>
                    <a:pt x="3417" y="4309"/>
                    <a:pt x="3113" y="3940"/>
                    <a:pt x="2840" y="3555"/>
                  </a:cubicBezTo>
                  <a:cubicBezTo>
                    <a:pt x="2808" y="3491"/>
                    <a:pt x="2760" y="3442"/>
                    <a:pt x="2728" y="3394"/>
                  </a:cubicBezTo>
                  <a:cubicBezTo>
                    <a:pt x="2711" y="3362"/>
                    <a:pt x="2695" y="3330"/>
                    <a:pt x="2728" y="3282"/>
                  </a:cubicBezTo>
                  <a:cubicBezTo>
                    <a:pt x="2904" y="3106"/>
                    <a:pt x="3064" y="2913"/>
                    <a:pt x="3209" y="2704"/>
                  </a:cubicBezTo>
                  <a:cubicBezTo>
                    <a:pt x="3353" y="2480"/>
                    <a:pt x="3385" y="2207"/>
                    <a:pt x="3289" y="1966"/>
                  </a:cubicBezTo>
                  <a:cubicBezTo>
                    <a:pt x="3241" y="1822"/>
                    <a:pt x="2728" y="587"/>
                    <a:pt x="2599" y="362"/>
                  </a:cubicBezTo>
                  <a:cubicBezTo>
                    <a:pt x="2472" y="121"/>
                    <a:pt x="2184" y="0"/>
                    <a:pt x="174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4905950" y="1957675"/>
              <a:ext cx="340950" cy="166050"/>
            </a:xfrm>
            <a:custGeom>
              <a:avLst/>
              <a:gdLst/>
              <a:ahLst/>
              <a:cxnLst/>
              <a:rect l="l" t="t" r="r" b="b"/>
              <a:pathLst>
                <a:path w="13638" h="6642" extrusionOk="0">
                  <a:moveTo>
                    <a:pt x="1" y="0"/>
                  </a:moveTo>
                  <a:cubicBezTo>
                    <a:pt x="33" y="1332"/>
                    <a:pt x="466" y="2631"/>
                    <a:pt x="1220" y="3722"/>
                  </a:cubicBezTo>
                  <a:lnTo>
                    <a:pt x="723" y="6273"/>
                  </a:lnTo>
                  <a:cubicBezTo>
                    <a:pt x="707" y="6385"/>
                    <a:pt x="739" y="6498"/>
                    <a:pt x="835" y="6562"/>
                  </a:cubicBezTo>
                  <a:cubicBezTo>
                    <a:pt x="883" y="6610"/>
                    <a:pt x="947" y="6642"/>
                    <a:pt x="1028" y="6642"/>
                  </a:cubicBezTo>
                  <a:cubicBezTo>
                    <a:pt x="1060" y="6642"/>
                    <a:pt x="1092" y="6626"/>
                    <a:pt x="1124" y="6626"/>
                  </a:cubicBezTo>
                  <a:lnTo>
                    <a:pt x="3530" y="5792"/>
                  </a:lnTo>
                  <a:cubicBezTo>
                    <a:pt x="4541" y="6337"/>
                    <a:pt x="5664" y="6642"/>
                    <a:pt x="6819" y="6642"/>
                  </a:cubicBezTo>
                  <a:cubicBezTo>
                    <a:pt x="10509" y="6626"/>
                    <a:pt x="13541" y="3690"/>
                    <a:pt x="13638" y="0"/>
                  </a:cubicBezTo>
                  <a:lnTo>
                    <a:pt x="13044" y="0"/>
                  </a:lnTo>
                  <a:cubicBezTo>
                    <a:pt x="12932" y="3353"/>
                    <a:pt x="10188" y="6032"/>
                    <a:pt x="6819" y="6032"/>
                  </a:cubicBezTo>
                  <a:cubicBezTo>
                    <a:pt x="5728" y="6032"/>
                    <a:pt x="4669" y="5743"/>
                    <a:pt x="3723" y="5198"/>
                  </a:cubicBezTo>
                  <a:cubicBezTo>
                    <a:pt x="3675" y="5166"/>
                    <a:pt x="3627" y="5166"/>
                    <a:pt x="3562" y="5166"/>
                  </a:cubicBezTo>
                  <a:cubicBezTo>
                    <a:pt x="3530" y="5166"/>
                    <a:pt x="3498" y="5166"/>
                    <a:pt x="3466" y="5182"/>
                  </a:cubicBezTo>
                  <a:lnTo>
                    <a:pt x="1413" y="5888"/>
                  </a:lnTo>
                  <a:lnTo>
                    <a:pt x="1846" y="3706"/>
                  </a:lnTo>
                  <a:cubicBezTo>
                    <a:pt x="1862" y="3626"/>
                    <a:pt x="1846" y="3530"/>
                    <a:pt x="1798" y="3465"/>
                  </a:cubicBezTo>
                  <a:cubicBezTo>
                    <a:pt x="1060" y="2455"/>
                    <a:pt x="642" y="1251"/>
                    <a:pt x="61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4986575" y="1957675"/>
              <a:ext cx="197350" cy="95475"/>
            </a:xfrm>
            <a:custGeom>
              <a:avLst/>
              <a:gdLst/>
              <a:ahLst/>
              <a:cxnLst/>
              <a:rect l="l" t="t" r="r" b="b"/>
              <a:pathLst>
                <a:path w="7894" h="3819" extrusionOk="0">
                  <a:moveTo>
                    <a:pt x="0" y="0"/>
                  </a:moveTo>
                  <a:cubicBezTo>
                    <a:pt x="514" y="722"/>
                    <a:pt x="1091" y="1396"/>
                    <a:pt x="1733" y="2005"/>
                  </a:cubicBezTo>
                  <a:cubicBezTo>
                    <a:pt x="2824" y="3112"/>
                    <a:pt x="4846" y="3818"/>
                    <a:pt x="5760" y="3818"/>
                  </a:cubicBezTo>
                  <a:cubicBezTo>
                    <a:pt x="6675" y="3818"/>
                    <a:pt x="7268" y="3209"/>
                    <a:pt x="7509" y="2984"/>
                  </a:cubicBezTo>
                  <a:lnTo>
                    <a:pt x="7525" y="2952"/>
                  </a:lnTo>
                  <a:cubicBezTo>
                    <a:pt x="7814" y="2663"/>
                    <a:pt x="7878" y="1941"/>
                    <a:pt x="7878" y="1781"/>
                  </a:cubicBezTo>
                  <a:cubicBezTo>
                    <a:pt x="7894" y="1540"/>
                    <a:pt x="7766" y="1332"/>
                    <a:pt x="7557" y="1219"/>
                  </a:cubicBezTo>
                  <a:cubicBezTo>
                    <a:pt x="7445" y="1171"/>
                    <a:pt x="6273" y="594"/>
                    <a:pt x="5985" y="449"/>
                  </a:cubicBezTo>
                  <a:cubicBezTo>
                    <a:pt x="5888" y="406"/>
                    <a:pt x="5787" y="385"/>
                    <a:pt x="5686" y="385"/>
                  </a:cubicBezTo>
                  <a:cubicBezTo>
                    <a:pt x="5486" y="385"/>
                    <a:pt x="5289" y="471"/>
                    <a:pt x="5150" y="642"/>
                  </a:cubicBezTo>
                  <a:cubicBezTo>
                    <a:pt x="4894" y="979"/>
                    <a:pt x="4573" y="1348"/>
                    <a:pt x="4541" y="1396"/>
                  </a:cubicBezTo>
                  <a:cubicBezTo>
                    <a:pt x="4316" y="1316"/>
                    <a:pt x="3450" y="947"/>
                    <a:pt x="2985" y="481"/>
                  </a:cubicBezTo>
                  <a:cubicBezTo>
                    <a:pt x="2808" y="305"/>
                    <a:pt x="2664" y="144"/>
                    <a:pt x="2551" y="0"/>
                  </a:cubicBezTo>
                  <a:lnTo>
                    <a:pt x="1781" y="0"/>
                  </a:lnTo>
                  <a:cubicBezTo>
                    <a:pt x="2022" y="321"/>
                    <a:pt x="2279" y="626"/>
                    <a:pt x="2567" y="914"/>
                  </a:cubicBezTo>
                  <a:cubicBezTo>
                    <a:pt x="3193" y="1524"/>
                    <a:pt x="4332" y="1957"/>
                    <a:pt x="4364" y="1973"/>
                  </a:cubicBezTo>
                  <a:cubicBezTo>
                    <a:pt x="4396" y="1989"/>
                    <a:pt x="4412" y="1989"/>
                    <a:pt x="4428" y="1989"/>
                  </a:cubicBezTo>
                  <a:cubicBezTo>
                    <a:pt x="4462" y="1995"/>
                    <a:pt x="4495" y="1998"/>
                    <a:pt x="4527" y="1998"/>
                  </a:cubicBezTo>
                  <a:cubicBezTo>
                    <a:pt x="4685" y="1998"/>
                    <a:pt x="4836" y="1935"/>
                    <a:pt x="4942" y="1829"/>
                  </a:cubicBezTo>
                  <a:cubicBezTo>
                    <a:pt x="5054" y="1717"/>
                    <a:pt x="5535" y="1123"/>
                    <a:pt x="5616" y="1011"/>
                  </a:cubicBezTo>
                  <a:cubicBezTo>
                    <a:pt x="5634" y="992"/>
                    <a:pt x="5659" y="984"/>
                    <a:pt x="5685" y="984"/>
                  </a:cubicBezTo>
                  <a:cubicBezTo>
                    <a:pt x="5704" y="984"/>
                    <a:pt x="5724" y="988"/>
                    <a:pt x="5744" y="995"/>
                  </a:cubicBezTo>
                  <a:cubicBezTo>
                    <a:pt x="6001" y="1123"/>
                    <a:pt x="7124" y="1685"/>
                    <a:pt x="7284" y="1765"/>
                  </a:cubicBezTo>
                  <a:cubicBezTo>
                    <a:pt x="7284" y="1765"/>
                    <a:pt x="7284" y="1765"/>
                    <a:pt x="7284" y="1781"/>
                  </a:cubicBezTo>
                  <a:cubicBezTo>
                    <a:pt x="7284" y="2037"/>
                    <a:pt x="7220" y="2294"/>
                    <a:pt x="7092" y="2535"/>
                  </a:cubicBezTo>
                  <a:lnTo>
                    <a:pt x="7076" y="2551"/>
                  </a:lnTo>
                  <a:cubicBezTo>
                    <a:pt x="6899" y="2727"/>
                    <a:pt x="6418" y="3209"/>
                    <a:pt x="5760" y="3209"/>
                  </a:cubicBezTo>
                  <a:cubicBezTo>
                    <a:pt x="5086" y="3209"/>
                    <a:pt x="3161" y="2583"/>
                    <a:pt x="2150" y="1588"/>
                  </a:cubicBezTo>
                  <a:cubicBezTo>
                    <a:pt x="1637" y="1091"/>
                    <a:pt x="1172" y="562"/>
                    <a:pt x="738"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5287000" y="3191375"/>
              <a:ext cx="39725" cy="34025"/>
            </a:xfrm>
            <a:custGeom>
              <a:avLst/>
              <a:gdLst/>
              <a:ahLst/>
              <a:cxnLst/>
              <a:rect l="l" t="t" r="r" b="b"/>
              <a:pathLst>
                <a:path w="1589" h="1361" extrusionOk="0">
                  <a:moveTo>
                    <a:pt x="898" y="1"/>
                  </a:moveTo>
                  <a:cubicBezTo>
                    <a:pt x="305" y="1"/>
                    <a:pt x="0" y="739"/>
                    <a:pt x="417" y="1156"/>
                  </a:cubicBezTo>
                  <a:cubicBezTo>
                    <a:pt x="558" y="1297"/>
                    <a:pt x="732" y="1360"/>
                    <a:pt x="902" y="1360"/>
                  </a:cubicBezTo>
                  <a:cubicBezTo>
                    <a:pt x="1253" y="1360"/>
                    <a:pt x="1588" y="1091"/>
                    <a:pt x="1588" y="691"/>
                  </a:cubicBezTo>
                  <a:cubicBezTo>
                    <a:pt x="1588" y="306"/>
                    <a:pt x="1284" y="1"/>
                    <a:pt x="898"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5129425" y="3213850"/>
              <a:ext cx="176450" cy="109125"/>
            </a:xfrm>
            <a:custGeom>
              <a:avLst/>
              <a:gdLst/>
              <a:ahLst/>
              <a:cxnLst/>
              <a:rect l="l" t="t" r="r" b="b"/>
              <a:pathLst>
                <a:path w="7058" h="4365" extrusionOk="0">
                  <a:moveTo>
                    <a:pt x="3809" y="0"/>
                  </a:moveTo>
                  <a:cubicBezTo>
                    <a:pt x="1559" y="0"/>
                    <a:pt x="1" y="2270"/>
                    <a:pt x="816" y="4364"/>
                  </a:cubicBezTo>
                  <a:lnTo>
                    <a:pt x="1442" y="4284"/>
                  </a:lnTo>
                  <a:cubicBezTo>
                    <a:pt x="704" y="2632"/>
                    <a:pt x="1811" y="754"/>
                    <a:pt x="3608" y="594"/>
                  </a:cubicBezTo>
                  <a:cubicBezTo>
                    <a:pt x="3681" y="588"/>
                    <a:pt x="3753" y="585"/>
                    <a:pt x="3825" y="585"/>
                  </a:cubicBezTo>
                  <a:cubicBezTo>
                    <a:pt x="5516" y="585"/>
                    <a:pt x="6798" y="2189"/>
                    <a:pt x="6367" y="3867"/>
                  </a:cubicBezTo>
                  <a:cubicBezTo>
                    <a:pt x="6576" y="3867"/>
                    <a:pt x="6784" y="3851"/>
                    <a:pt x="6993" y="3835"/>
                  </a:cubicBezTo>
                  <a:cubicBezTo>
                    <a:pt x="7025" y="3626"/>
                    <a:pt x="7057" y="3434"/>
                    <a:pt x="7057" y="3225"/>
                  </a:cubicBezTo>
                  <a:cubicBezTo>
                    <a:pt x="7057" y="1444"/>
                    <a:pt x="5613" y="0"/>
                    <a:pt x="3832" y="0"/>
                  </a:cubicBezTo>
                  <a:cubicBezTo>
                    <a:pt x="3824" y="0"/>
                    <a:pt x="3817" y="0"/>
                    <a:pt x="380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5068800" y="3144450"/>
              <a:ext cx="312475" cy="191350"/>
            </a:xfrm>
            <a:custGeom>
              <a:avLst/>
              <a:gdLst/>
              <a:ahLst/>
              <a:cxnLst/>
              <a:rect l="l" t="t" r="r" b="b"/>
              <a:pathLst>
                <a:path w="12499" h="7654" extrusionOk="0">
                  <a:moveTo>
                    <a:pt x="4348" y="1"/>
                  </a:moveTo>
                  <a:cubicBezTo>
                    <a:pt x="1942" y="1"/>
                    <a:pt x="0" y="1942"/>
                    <a:pt x="0" y="4349"/>
                  </a:cubicBezTo>
                  <a:lnTo>
                    <a:pt x="0" y="7654"/>
                  </a:lnTo>
                  <a:lnTo>
                    <a:pt x="594" y="7557"/>
                  </a:lnTo>
                  <a:lnTo>
                    <a:pt x="594" y="4349"/>
                  </a:lnTo>
                  <a:cubicBezTo>
                    <a:pt x="610" y="2279"/>
                    <a:pt x="2279" y="595"/>
                    <a:pt x="4348" y="595"/>
                  </a:cubicBezTo>
                  <a:lnTo>
                    <a:pt x="8150" y="595"/>
                  </a:lnTo>
                  <a:cubicBezTo>
                    <a:pt x="10220" y="595"/>
                    <a:pt x="11905" y="2279"/>
                    <a:pt x="11905" y="4349"/>
                  </a:cubicBezTo>
                  <a:lnTo>
                    <a:pt x="11905" y="6563"/>
                  </a:lnTo>
                  <a:lnTo>
                    <a:pt x="12498" y="6563"/>
                  </a:lnTo>
                  <a:lnTo>
                    <a:pt x="12498" y="4333"/>
                  </a:lnTo>
                  <a:cubicBezTo>
                    <a:pt x="12498" y="1942"/>
                    <a:pt x="10557" y="1"/>
                    <a:pt x="815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3192125" y="1957675"/>
              <a:ext cx="165650" cy="115125"/>
            </a:xfrm>
            <a:custGeom>
              <a:avLst/>
              <a:gdLst/>
              <a:ahLst/>
              <a:cxnLst/>
              <a:rect l="l" t="t" r="r" b="b"/>
              <a:pathLst>
                <a:path w="6626" h="4605" extrusionOk="0">
                  <a:moveTo>
                    <a:pt x="401" y="0"/>
                  </a:moveTo>
                  <a:cubicBezTo>
                    <a:pt x="193" y="433"/>
                    <a:pt x="80" y="898"/>
                    <a:pt x="80" y="1380"/>
                  </a:cubicBezTo>
                  <a:cubicBezTo>
                    <a:pt x="96" y="3161"/>
                    <a:pt x="1524" y="4588"/>
                    <a:pt x="3305" y="4604"/>
                  </a:cubicBezTo>
                  <a:cubicBezTo>
                    <a:pt x="5086" y="4588"/>
                    <a:pt x="6530" y="3161"/>
                    <a:pt x="6530" y="1380"/>
                  </a:cubicBezTo>
                  <a:cubicBezTo>
                    <a:pt x="6530" y="898"/>
                    <a:pt x="6417" y="433"/>
                    <a:pt x="6225" y="0"/>
                  </a:cubicBezTo>
                  <a:lnTo>
                    <a:pt x="5535" y="0"/>
                  </a:lnTo>
                  <a:cubicBezTo>
                    <a:pt x="6626" y="1749"/>
                    <a:pt x="5359" y="4011"/>
                    <a:pt x="3305" y="4011"/>
                  </a:cubicBezTo>
                  <a:cubicBezTo>
                    <a:pt x="1251" y="4011"/>
                    <a:pt x="0" y="1749"/>
                    <a:pt x="1091"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3118725" y="1957675"/>
              <a:ext cx="312450" cy="183300"/>
            </a:xfrm>
            <a:custGeom>
              <a:avLst/>
              <a:gdLst/>
              <a:ahLst/>
              <a:cxnLst/>
              <a:rect l="l" t="t" r="r" b="b"/>
              <a:pathLst>
                <a:path w="12498" h="7332" extrusionOk="0">
                  <a:moveTo>
                    <a:pt x="0" y="0"/>
                  </a:moveTo>
                  <a:lnTo>
                    <a:pt x="0" y="2984"/>
                  </a:lnTo>
                  <a:cubicBezTo>
                    <a:pt x="0" y="5391"/>
                    <a:pt x="1941" y="7332"/>
                    <a:pt x="4348" y="7332"/>
                  </a:cubicBezTo>
                  <a:lnTo>
                    <a:pt x="8150" y="7332"/>
                  </a:lnTo>
                  <a:cubicBezTo>
                    <a:pt x="10557" y="7332"/>
                    <a:pt x="12498" y="5391"/>
                    <a:pt x="12498" y="2984"/>
                  </a:cubicBezTo>
                  <a:lnTo>
                    <a:pt x="12498" y="0"/>
                  </a:lnTo>
                  <a:lnTo>
                    <a:pt x="11888" y="0"/>
                  </a:lnTo>
                  <a:lnTo>
                    <a:pt x="11888" y="2984"/>
                  </a:lnTo>
                  <a:cubicBezTo>
                    <a:pt x="11888" y="5054"/>
                    <a:pt x="10220" y="6738"/>
                    <a:pt x="8150" y="6738"/>
                  </a:cubicBezTo>
                  <a:lnTo>
                    <a:pt x="4332" y="6738"/>
                  </a:lnTo>
                  <a:cubicBezTo>
                    <a:pt x="2262" y="6722"/>
                    <a:pt x="594" y="5054"/>
                    <a:pt x="594" y="2984"/>
                  </a:cubicBezTo>
                  <a:lnTo>
                    <a:pt x="594"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2210300" y="2359550"/>
              <a:ext cx="457225" cy="400300"/>
            </a:xfrm>
            <a:custGeom>
              <a:avLst/>
              <a:gdLst/>
              <a:ahLst/>
              <a:cxnLst/>
              <a:rect l="l" t="t" r="r" b="b"/>
              <a:pathLst>
                <a:path w="18289" h="16012" extrusionOk="0">
                  <a:moveTo>
                    <a:pt x="12307" y="333"/>
                  </a:moveTo>
                  <a:cubicBezTo>
                    <a:pt x="13636" y="333"/>
                    <a:pt x="14991" y="826"/>
                    <a:pt x="16090" y="1926"/>
                  </a:cubicBezTo>
                  <a:cubicBezTo>
                    <a:pt x="17646" y="3482"/>
                    <a:pt x="18112" y="5808"/>
                    <a:pt x="17261" y="7829"/>
                  </a:cubicBezTo>
                  <a:cubicBezTo>
                    <a:pt x="16427" y="9851"/>
                    <a:pt x="14454" y="11182"/>
                    <a:pt x="12272" y="11182"/>
                  </a:cubicBezTo>
                  <a:lnTo>
                    <a:pt x="12272" y="11150"/>
                  </a:lnTo>
                  <a:cubicBezTo>
                    <a:pt x="11694" y="11150"/>
                    <a:pt x="11117" y="11070"/>
                    <a:pt x="10555" y="10878"/>
                  </a:cubicBezTo>
                  <a:lnTo>
                    <a:pt x="10475" y="10846"/>
                  </a:lnTo>
                  <a:cubicBezTo>
                    <a:pt x="10411" y="10830"/>
                    <a:pt x="10331" y="10797"/>
                    <a:pt x="10250" y="10765"/>
                  </a:cubicBezTo>
                  <a:lnTo>
                    <a:pt x="10154" y="10717"/>
                  </a:lnTo>
                  <a:lnTo>
                    <a:pt x="9946" y="10637"/>
                  </a:lnTo>
                  <a:lnTo>
                    <a:pt x="9849" y="10589"/>
                  </a:lnTo>
                  <a:cubicBezTo>
                    <a:pt x="9753" y="10541"/>
                    <a:pt x="9673" y="10493"/>
                    <a:pt x="9577" y="10428"/>
                  </a:cubicBezTo>
                  <a:cubicBezTo>
                    <a:pt x="9545" y="10428"/>
                    <a:pt x="9528" y="10412"/>
                    <a:pt x="9512" y="10412"/>
                  </a:cubicBezTo>
                  <a:lnTo>
                    <a:pt x="9480" y="10412"/>
                  </a:lnTo>
                  <a:cubicBezTo>
                    <a:pt x="9472" y="10404"/>
                    <a:pt x="9464" y="10400"/>
                    <a:pt x="9456" y="10400"/>
                  </a:cubicBezTo>
                  <a:cubicBezTo>
                    <a:pt x="9448" y="10400"/>
                    <a:pt x="9440" y="10404"/>
                    <a:pt x="9432" y="10412"/>
                  </a:cubicBezTo>
                  <a:lnTo>
                    <a:pt x="9416" y="10412"/>
                  </a:lnTo>
                  <a:cubicBezTo>
                    <a:pt x="9384" y="10412"/>
                    <a:pt x="9352" y="10412"/>
                    <a:pt x="9320" y="10428"/>
                  </a:cubicBezTo>
                  <a:lnTo>
                    <a:pt x="7587" y="11022"/>
                  </a:lnTo>
                  <a:lnTo>
                    <a:pt x="7587" y="11022"/>
                  </a:lnTo>
                  <a:lnTo>
                    <a:pt x="7956" y="9177"/>
                  </a:lnTo>
                  <a:cubicBezTo>
                    <a:pt x="7956" y="9161"/>
                    <a:pt x="7956" y="9129"/>
                    <a:pt x="7956" y="9113"/>
                  </a:cubicBezTo>
                  <a:cubicBezTo>
                    <a:pt x="7956" y="9049"/>
                    <a:pt x="7924" y="8985"/>
                    <a:pt x="7892" y="8936"/>
                  </a:cubicBezTo>
                  <a:lnTo>
                    <a:pt x="7876" y="8904"/>
                  </a:lnTo>
                  <a:cubicBezTo>
                    <a:pt x="7796" y="8808"/>
                    <a:pt x="7732" y="8712"/>
                    <a:pt x="7667" y="8616"/>
                  </a:cubicBezTo>
                  <a:lnTo>
                    <a:pt x="7587" y="8471"/>
                  </a:lnTo>
                  <a:cubicBezTo>
                    <a:pt x="7539" y="8407"/>
                    <a:pt x="7507" y="8343"/>
                    <a:pt x="7475" y="8279"/>
                  </a:cubicBezTo>
                  <a:cubicBezTo>
                    <a:pt x="7443" y="8214"/>
                    <a:pt x="7411" y="8150"/>
                    <a:pt x="7379" y="8086"/>
                  </a:cubicBezTo>
                  <a:cubicBezTo>
                    <a:pt x="7347" y="8006"/>
                    <a:pt x="7331" y="7990"/>
                    <a:pt x="7314" y="7942"/>
                  </a:cubicBezTo>
                  <a:cubicBezTo>
                    <a:pt x="7298" y="7894"/>
                    <a:pt x="7250" y="7781"/>
                    <a:pt x="7218" y="7717"/>
                  </a:cubicBezTo>
                  <a:cubicBezTo>
                    <a:pt x="7202" y="7669"/>
                    <a:pt x="7186" y="7637"/>
                    <a:pt x="7170" y="7589"/>
                  </a:cubicBezTo>
                  <a:cubicBezTo>
                    <a:pt x="7138" y="7509"/>
                    <a:pt x="7122" y="7428"/>
                    <a:pt x="7090" y="7348"/>
                  </a:cubicBezTo>
                  <a:cubicBezTo>
                    <a:pt x="7074" y="7316"/>
                    <a:pt x="7074" y="7284"/>
                    <a:pt x="7058" y="7252"/>
                  </a:cubicBezTo>
                  <a:cubicBezTo>
                    <a:pt x="6978" y="6931"/>
                    <a:pt x="6913" y="6610"/>
                    <a:pt x="6881" y="6273"/>
                  </a:cubicBezTo>
                  <a:cubicBezTo>
                    <a:pt x="6865" y="6097"/>
                    <a:pt x="6849" y="5936"/>
                    <a:pt x="6849" y="5760"/>
                  </a:cubicBezTo>
                  <a:cubicBezTo>
                    <a:pt x="6849" y="2492"/>
                    <a:pt x="9524" y="333"/>
                    <a:pt x="12307" y="333"/>
                  </a:cubicBezTo>
                  <a:close/>
                  <a:moveTo>
                    <a:pt x="5891" y="6508"/>
                  </a:moveTo>
                  <a:cubicBezTo>
                    <a:pt x="6039" y="6508"/>
                    <a:pt x="6183" y="6522"/>
                    <a:pt x="6336" y="6546"/>
                  </a:cubicBezTo>
                  <a:cubicBezTo>
                    <a:pt x="6336" y="6562"/>
                    <a:pt x="6336" y="6562"/>
                    <a:pt x="6336" y="6578"/>
                  </a:cubicBezTo>
                  <a:cubicBezTo>
                    <a:pt x="6336" y="6658"/>
                    <a:pt x="6352" y="6755"/>
                    <a:pt x="6368" y="6835"/>
                  </a:cubicBezTo>
                  <a:lnTo>
                    <a:pt x="6400" y="6963"/>
                  </a:lnTo>
                  <a:cubicBezTo>
                    <a:pt x="6416" y="7043"/>
                    <a:pt x="6432" y="7140"/>
                    <a:pt x="6464" y="7220"/>
                  </a:cubicBezTo>
                  <a:cubicBezTo>
                    <a:pt x="6464" y="7252"/>
                    <a:pt x="6480" y="7284"/>
                    <a:pt x="6480" y="7316"/>
                  </a:cubicBezTo>
                  <a:cubicBezTo>
                    <a:pt x="6560" y="7605"/>
                    <a:pt x="6657" y="7878"/>
                    <a:pt x="6769" y="8150"/>
                  </a:cubicBezTo>
                  <a:cubicBezTo>
                    <a:pt x="6801" y="8198"/>
                    <a:pt x="6817" y="8247"/>
                    <a:pt x="6833" y="8295"/>
                  </a:cubicBezTo>
                  <a:cubicBezTo>
                    <a:pt x="6865" y="8359"/>
                    <a:pt x="6897" y="8423"/>
                    <a:pt x="6929" y="8503"/>
                  </a:cubicBezTo>
                  <a:lnTo>
                    <a:pt x="7042" y="8696"/>
                  </a:lnTo>
                  <a:cubicBezTo>
                    <a:pt x="7074" y="8760"/>
                    <a:pt x="7090" y="8808"/>
                    <a:pt x="7122" y="8856"/>
                  </a:cubicBezTo>
                  <a:cubicBezTo>
                    <a:pt x="7186" y="8968"/>
                    <a:pt x="7250" y="9049"/>
                    <a:pt x="7331" y="9161"/>
                  </a:cubicBezTo>
                  <a:lnTo>
                    <a:pt x="7347" y="9193"/>
                  </a:lnTo>
                  <a:lnTo>
                    <a:pt x="7042" y="10733"/>
                  </a:lnTo>
                  <a:cubicBezTo>
                    <a:pt x="7010" y="10701"/>
                    <a:pt x="6962" y="10685"/>
                    <a:pt x="6913" y="10685"/>
                  </a:cubicBezTo>
                  <a:cubicBezTo>
                    <a:pt x="6544" y="10701"/>
                    <a:pt x="6544" y="11247"/>
                    <a:pt x="6913" y="11247"/>
                  </a:cubicBezTo>
                  <a:lnTo>
                    <a:pt x="6945" y="11247"/>
                  </a:lnTo>
                  <a:lnTo>
                    <a:pt x="6913" y="11423"/>
                  </a:lnTo>
                  <a:cubicBezTo>
                    <a:pt x="6897" y="11535"/>
                    <a:pt x="6929" y="11648"/>
                    <a:pt x="7010" y="11712"/>
                  </a:cubicBezTo>
                  <a:cubicBezTo>
                    <a:pt x="7042" y="11744"/>
                    <a:pt x="7058" y="11760"/>
                    <a:pt x="7090" y="11760"/>
                  </a:cubicBezTo>
                  <a:lnTo>
                    <a:pt x="7122" y="11760"/>
                  </a:lnTo>
                  <a:cubicBezTo>
                    <a:pt x="7138" y="11776"/>
                    <a:pt x="7170" y="11776"/>
                    <a:pt x="7202" y="11776"/>
                  </a:cubicBezTo>
                  <a:lnTo>
                    <a:pt x="7218" y="11776"/>
                  </a:lnTo>
                  <a:cubicBezTo>
                    <a:pt x="7250" y="11776"/>
                    <a:pt x="7282" y="11776"/>
                    <a:pt x="7314" y="11760"/>
                  </a:cubicBezTo>
                  <a:lnTo>
                    <a:pt x="9400" y="11038"/>
                  </a:lnTo>
                  <a:cubicBezTo>
                    <a:pt x="9528" y="11102"/>
                    <a:pt x="9641" y="11166"/>
                    <a:pt x="9769" y="11215"/>
                  </a:cubicBezTo>
                  <a:cubicBezTo>
                    <a:pt x="9785" y="11231"/>
                    <a:pt x="9817" y="11247"/>
                    <a:pt x="9865" y="11263"/>
                  </a:cubicBezTo>
                  <a:cubicBezTo>
                    <a:pt x="9946" y="11311"/>
                    <a:pt x="10042" y="11343"/>
                    <a:pt x="10122" y="11375"/>
                  </a:cubicBezTo>
                  <a:lnTo>
                    <a:pt x="10154" y="11391"/>
                  </a:lnTo>
                  <a:cubicBezTo>
                    <a:pt x="10074" y="12177"/>
                    <a:pt x="9785" y="12931"/>
                    <a:pt x="9320" y="13557"/>
                  </a:cubicBezTo>
                  <a:cubicBezTo>
                    <a:pt x="9272" y="13621"/>
                    <a:pt x="9256" y="13717"/>
                    <a:pt x="9272" y="13798"/>
                  </a:cubicBezTo>
                  <a:lnTo>
                    <a:pt x="9545" y="15241"/>
                  </a:lnTo>
                  <a:lnTo>
                    <a:pt x="8197" y="14776"/>
                  </a:lnTo>
                  <a:cubicBezTo>
                    <a:pt x="8168" y="14765"/>
                    <a:pt x="8138" y="14759"/>
                    <a:pt x="8108" y="14759"/>
                  </a:cubicBezTo>
                  <a:cubicBezTo>
                    <a:pt x="8052" y="14759"/>
                    <a:pt x="7998" y="14777"/>
                    <a:pt x="7956" y="14808"/>
                  </a:cubicBezTo>
                  <a:cubicBezTo>
                    <a:pt x="7251" y="15215"/>
                    <a:pt x="6490" y="15403"/>
                    <a:pt x="5744" y="15403"/>
                  </a:cubicBezTo>
                  <a:cubicBezTo>
                    <a:pt x="3810" y="15403"/>
                    <a:pt x="1971" y="14135"/>
                    <a:pt x="1427" y="12097"/>
                  </a:cubicBezTo>
                  <a:cubicBezTo>
                    <a:pt x="673" y="9273"/>
                    <a:pt x="2806" y="6514"/>
                    <a:pt x="5726" y="6514"/>
                  </a:cubicBezTo>
                  <a:cubicBezTo>
                    <a:pt x="5782" y="6510"/>
                    <a:pt x="5837" y="6508"/>
                    <a:pt x="5891" y="6508"/>
                  </a:cubicBezTo>
                  <a:close/>
                  <a:moveTo>
                    <a:pt x="12272" y="0"/>
                  </a:moveTo>
                  <a:cubicBezTo>
                    <a:pt x="9063" y="0"/>
                    <a:pt x="6400" y="2535"/>
                    <a:pt x="6272" y="5760"/>
                  </a:cubicBezTo>
                  <a:lnTo>
                    <a:pt x="6272" y="5936"/>
                  </a:lnTo>
                  <a:cubicBezTo>
                    <a:pt x="6079" y="5904"/>
                    <a:pt x="5903" y="5904"/>
                    <a:pt x="5710" y="5904"/>
                  </a:cubicBezTo>
                  <a:cubicBezTo>
                    <a:pt x="5702" y="5904"/>
                    <a:pt x="5693" y="5904"/>
                    <a:pt x="5685" y="5904"/>
                  </a:cubicBezTo>
                  <a:cubicBezTo>
                    <a:pt x="2409" y="5904"/>
                    <a:pt x="1" y="9009"/>
                    <a:pt x="817" y="12193"/>
                  </a:cubicBezTo>
                  <a:cubicBezTo>
                    <a:pt x="1405" y="14532"/>
                    <a:pt x="3500" y="16002"/>
                    <a:pt x="5713" y="16002"/>
                  </a:cubicBezTo>
                  <a:cubicBezTo>
                    <a:pt x="6521" y="16002"/>
                    <a:pt x="7345" y="15806"/>
                    <a:pt x="8117" y="15386"/>
                  </a:cubicBezTo>
                  <a:lnTo>
                    <a:pt x="9849" y="15995"/>
                  </a:lnTo>
                  <a:cubicBezTo>
                    <a:pt x="9881" y="15995"/>
                    <a:pt x="9914" y="16011"/>
                    <a:pt x="9946" y="16011"/>
                  </a:cubicBezTo>
                  <a:cubicBezTo>
                    <a:pt x="10138" y="16011"/>
                    <a:pt x="10266" y="15835"/>
                    <a:pt x="10234" y="15642"/>
                  </a:cubicBezTo>
                  <a:lnTo>
                    <a:pt x="9881" y="13814"/>
                  </a:lnTo>
                  <a:cubicBezTo>
                    <a:pt x="10347" y="13140"/>
                    <a:pt x="10635" y="12370"/>
                    <a:pt x="10732" y="11551"/>
                  </a:cubicBezTo>
                  <a:cubicBezTo>
                    <a:pt x="11229" y="11696"/>
                    <a:pt x="11759" y="11760"/>
                    <a:pt x="12272" y="11760"/>
                  </a:cubicBezTo>
                  <a:cubicBezTo>
                    <a:pt x="15593" y="11760"/>
                    <a:pt x="18272" y="9065"/>
                    <a:pt x="18288" y="5760"/>
                  </a:cubicBezTo>
                  <a:cubicBezTo>
                    <a:pt x="18144" y="2535"/>
                    <a:pt x="15497" y="0"/>
                    <a:pt x="1227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2437675" y="2536825"/>
              <a:ext cx="158850" cy="14875"/>
            </a:xfrm>
            <a:custGeom>
              <a:avLst/>
              <a:gdLst/>
              <a:ahLst/>
              <a:cxnLst/>
              <a:rect l="l" t="t" r="r" b="b"/>
              <a:pathLst>
                <a:path w="6354" h="595" extrusionOk="0">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2437675" y="2495925"/>
              <a:ext cx="158850" cy="14850"/>
            </a:xfrm>
            <a:custGeom>
              <a:avLst/>
              <a:gdLst/>
              <a:ahLst/>
              <a:cxnLst/>
              <a:rect l="l" t="t" r="r" b="b"/>
              <a:pathLst>
                <a:path w="6354" h="594" extrusionOk="0">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2437675" y="2455000"/>
              <a:ext cx="158850" cy="15275"/>
            </a:xfrm>
            <a:custGeom>
              <a:avLst/>
              <a:gdLst/>
              <a:ahLst/>
              <a:cxnLst/>
              <a:rect l="l" t="t" r="r" b="b"/>
              <a:pathLst>
                <a:path w="6354" h="611" extrusionOk="0">
                  <a:moveTo>
                    <a:pt x="401" y="1"/>
                  </a:moveTo>
                  <a:cubicBezTo>
                    <a:pt x="0" y="1"/>
                    <a:pt x="0" y="610"/>
                    <a:pt x="401" y="610"/>
                  </a:cubicBezTo>
                  <a:lnTo>
                    <a:pt x="5952" y="610"/>
                  </a:lnTo>
                  <a:cubicBezTo>
                    <a:pt x="6354" y="610"/>
                    <a:pt x="6354" y="1"/>
                    <a:pt x="5952"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2310925" y="2626275"/>
              <a:ext cx="16475" cy="13900"/>
            </a:xfrm>
            <a:custGeom>
              <a:avLst/>
              <a:gdLst/>
              <a:ahLst/>
              <a:cxnLst/>
              <a:rect l="l" t="t" r="r" b="b"/>
              <a:pathLst>
                <a:path w="659" h="556" extrusionOk="0">
                  <a:moveTo>
                    <a:pt x="370" y="0"/>
                  </a:moveTo>
                  <a:cubicBezTo>
                    <a:pt x="129" y="0"/>
                    <a:pt x="1" y="305"/>
                    <a:pt x="177" y="481"/>
                  </a:cubicBezTo>
                  <a:cubicBezTo>
                    <a:pt x="233" y="532"/>
                    <a:pt x="302" y="556"/>
                    <a:pt x="370" y="556"/>
                  </a:cubicBezTo>
                  <a:cubicBezTo>
                    <a:pt x="517" y="556"/>
                    <a:pt x="658" y="448"/>
                    <a:pt x="658" y="273"/>
                  </a:cubicBezTo>
                  <a:cubicBezTo>
                    <a:pt x="658" y="128"/>
                    <a:pt x="530" y="0"/>
                    <a:pt x="37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2343825" y="2626275"/>
              <a:ext cx="16450" cy="13900"/>
            </a:xfrm>
            <a:custGeom>
              <a:avLst/>
              <a:gdLst/>
              <a:ahLst/>
              <a:cxnLst/>
              <a:rect l="l" t="t" r="r" b="b"/>
              <a:pathLst>
                <a:path w="658" h="556" extrusionOk="0">
                  <a:moveTo>
                    <a:pt x="385" y="0"/>
                  </a:moveTo>
                  <a:cubicBezTo>
                    <a:pt x="128" y="0"/>
                    <a:pt x="0" y="305"/>
                    <a:pt x="177" y="481"/>
                  </a:cubicBezTo>
                  <a:cubicBezTo>
                    <a:pt x="233" y="532"/>
                    <a:pt x="302" y="556"/>
                    <a:pt x="370" y="556"/>
                  </a:cubicBezTo>
                  <a:cubicBezTo>
                    <a:pt x="516" y="556"/>
                    <a:pt x="658" y="448"/>
                    <a:pt x="658" y="273"/>
                  </a:cubicBezTo>
                  <a:cubicBezTo>
                    <a:pt x="658" y="128"/>
                    <a:pt x="530" y="0"/>
                    <a:pt x="38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7152850" y="1957675"/>
              <a:ext cx="34500" cy="8425"/>
            </a:xfrm>
            <a:custGeom>
              <a:avLst/>
              <a:gdLst/>
              <a:ahLst/>
              <a:cxnLst/>
              <a:rect l="l" t="t" r="r" b="b"/>
              <a:pathLst>
                <a:path w="1380" h="337" extrusionOk="0">
                  <a:moveTo>
                    <a:pt x="16" y="0"/>
                  </a:moveTo>
                  <a:cubicBezTo>
                    <a:pt x="0" y="96"/>
                    <a:pt x="48" y="209"/>
                    <a:pt x="129" y="273"/>
                  </a:cubicBezTo>
                  <a:cubicBezTo>
                    <a:pt x="145" y="289"/>
                    <a:pt x="177" y="321"/>
                    <a:pt x="209" y="321"/>
                  </a:cubicBezTo>
                  <a:lnTo>
                    <a:pt x="225" y="321"/>
                  </a:lnTo>
                  <a:cubicBezTo>
                    <a:pt x="257" y="337"/>
                    <a:pt x="273" y="337"/>
                    <a:pt x="305" y="337"/>
                  </a:cubicBezTo>
                  <a:lnTo>
                    <a:pt x="321" y="337"/>
                  </a:lnTo>
                  <a:cubicBezTo>
                    <a:pt x="353" y="337"/>
                    <a:pt x="385" y="337"/>
                    <a:pt x="417" y="321"/>
                  </a:cubicBezTo>
                  <a:lnTo>
                    <a:pt x="138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6998025" y="1957675"/>
              <a:ext cx="340150" cy="114725"/>
            </a:xfrm>
            <a:custGeom>
              <a:avLst/>
              <a:gdLst/>
              <a:ahLst/>
              <a:cxnLst/>
              <a:rect l="l" t="t" r="r" b="b"/>
              <a:pathLst>
                <a:path w="13606" h="4589" extrusionOk="0">
                  <a:moveTo>
                    <a:pt x="0" y="0"/>
                  </a:moveTo>
                  <a:cubicBezTo>
                    <a:pt x="257" y="2599"/>
                    <a:pt x="2423" y="4572"/>
                    <a:pt x="5038" y="4588"/>
                  </a:cubicBezTo>
                  <a:cubicBezTo>
                    <a:pt x="5872" y="4588"/>
                    <a:pt x="6691" y="4380"/>
                    <a:pt x="7445" y="3979"/>
                  </a:cubicBezTo>
                  <a:lnTo>
                    <a:pt x="9161" y="4572"/>
                  </a:lnTo>
                  <a:cubicBezTo>
                    <a:pt x="9193" y="4588"/>
                    <a:pt x="9225" y="4588"/>
                    <a:pt x="9258" y="4588"/>
                  </a:cubicBezTo>
                  <a:cubicBezTo>
                    <a:pt x="9338" y="4588"/>
                    <a:pt x="9402" y="4572"/>
                    <a:pt x="9466" y="4524"/>
                  </a:cubicBezTo>
                  <a:cubicBezTo>
                    <a:pt x="9546" y="4444"/>
                    <a:pt x="9578" y="4348"/>
                    <a:pt x="9562" y="4235"/>
                  </a:cubicBezTo>
                  <a:lnTo>
                    <a:pt x="9209" y="2406"/>
                  </a:lnTo>
                  <a:cubicBezTo>
                    <a:pt x="9659" y="1733"/>
                    <a:pt x="9947" y="947"/>
                    <a:pt x="10044" y="144"/>
                  </a:cubicBezTo>
                  <a:cubicBezTo>
                    <a:pt x="10541" y="273"/>
                    <a:pt x="11054" y="353"/>
                    <a:pt x="11584" y="353"/>
                  </a:cubicBezTo>
                  <a:cubicBezTo>
                    <a:pt x="12274" y="353"/>
                    <a:pt x="12947" y="225"/>
                    <a:pt x="13605" y="0"/>
                  </a:cubicBezTo>
                  <a:lnTo>
                    <a:pt x="9450" y="0"/>
                  </a:lnTo>
                  <a:cubicBezTo>
                    <a:pt x="9370" y="770"/>
                    <a:pt x="9081" y="1524"/>
                    <a:pt x="8632" y="2150"/>
                  </a:cubicBezTo>
                  <a:cubicBezTo>
                    <a:pt x="8584" y="2214"/>
                    <a:pt x="8568" y="2294"/>
                    <a:pt x="8584" y="2390"/>
                  </a:cubicBezTo>
                  <a:lnTo>
                    <a:pt x="8856" y="3834"/>
                  </a:lnTo>
                  <a:lnTo>
                    <a:pt x="7493" y="3369"/>
                  </a:lnTo>
                  <a:cubicBezTo>
                    <a:pt x="7457" y="3355"/>
                    <a:pt x="7421" y="3347"/>
                    <a:pt x="7385" y="3347"/>
                  </a:cubicBezTo>
                  <a:cubicBezTo>
                    <a:pt x="7340" y="3347"/>
                    <a:pt x="7296" y="3359"/>
                    <a:pt x="7252" y="3385"/>
                  </a:cubicBezTo>
                  <a:cubicBezTo>
                    <a:pt x="6578" y="3786"/>
                    <a:pt x="5808" y="3979"/>
                    <a:pt x="5038" y="3995"/>
                  </a:cubicBezTo>
                  <a:cubicBezTo>
                    <a:pt x="2760" y="3979"/>
                    <a:pt x="851" y="2262"/>
                    <a:pt x="61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4189225" y="3180550"/>
              <a:ext cx="380250" cy="337350"/>
            </a:xfrm>
            <a:custGeom>
              <a:avLst/>
              <a:gdLst/>
              <a:ahLst/>
              <a:cxnLst/>
              <a:rect l="l" t="t" r="r" b="b"/>
              <a:pathLst>
                <a:path w="15210" h="13494" extrusionOk="0">
                  <a:moveTo>
                    <a:pt x="9353" y="819"/>
                  </a:moveTo>
                  <a:cubicBezTo>
                    <a:pt x="9450" y="867"/>
                    <a:pt x="9562" y="899"/>
                    <a:pt x="9658" y="931"/>
                  </a:cubicBezTo>
                  <a:lnTo>
                    <a:pt x="9658" y="915"/>
                  </a:lnTo>
                  <a:lnTo>
                    <a:pt x="9771" y="963"/>
                  </a:lnTo>
                  <a:cubicBezTo>
                    <a:pt x="10011" y="1060"/>
                    <a:pt x="10252" y="1156"/>
                    <a:pt x="10476" y="1284"/>
                  </a:cubicBezTo>
                  <a:lnTo>
                    <a:pt x="10621" y="1365"/>
                  </a:lnTo>
                  <a:cubicBezTo>
                    <a:pt x="10685" y="1397"/>
                    <a:pt x="10749" y="1429"/>
                    <a:pt x="10829" y="1477"/>
                  </a:cubicBezTo>
                  <a:cubicBezTo>
                    <a:pt x="10894" y="1509"/>
                    <a:pt x="11006" y="1589"/>
                    <a:pt x="11102" y="1653"/>
                  </a:cubicBezTo>
                  <a:lnTo>
                    <a:pt x="11150" y="1685"/>
                  </a:lnTo>
                  <a:cubicBezTo>
                    <a:pt x="10878" y="1894"/>
                    <a:pt x="10573" y="2070"/>
                    <a:pt x="10268" y="2215"/>
                  </a:cubicBezTo>
                  <a:cubicBezTo>
                    <a:pt x="10043" y="1701"/>
                    <a:pt x="9738" y="1236"/>
                    <a:pt x="9353" y="819"/>
                  </a:cubicBezTo>
                  <a:close/>
                  <a:moveTo>
                    <a:pt x="5856" y="835"/>
                  </a:moveTo>
                  <a:lnTo>
                    <a:pt x="5856" y="835"/>
                  </a:lnTo>
                  <a:cubicBezTo>
                    <a:pt x="5487" y="1252"/>
                    <a:pt x="5182" y="1717"/>
                    <a:pt x="4958" y="2231"/>
                  </a:cubicBezTo>
                  <a:cubicBezTo>
                    <a:pt x="4653" y="2070"/>
                    <a:pt x="4348" y="1894"/>
                    <a:pt x="4059" y="1701"/>
                  </a:cubicBezTo>
                  <a:lnTo>
                    <a:pt x="4123" y="1653"/>
                  </a:lnTo>
                  <a:cubicBezTo>
                    <a:pt x="4220" y="1605"/>
                    <a:pt x="4300" y="1541"/>
                    <a:pt x="4396" y="1493"/>
                  </a:cubicBezTo>
                  <a:cubicBezTo>
                    <a:pt x="4476" y="1429"/>
                    <a:pt x="4524" y="1413"/>
                    <a:pt x="4589" y="1365"/>
                  </a:cubicBezTo>
                  <a:lnTo>
                    <a:pt x="4733" y="1284"/>
                  </a:lnTo>
                  <a:cubicBezTo>
                    <a:pt x="4958" y="1172"/>
                    <a:pt x="5198" y="1060"/>
                    <a:pt x="5455" y="963"/>
                  </a:cubicBezTo>
                  <a:lnTo>
                    <a:pt x="5551" y="931"/>
                  </a:lnTo>
                  <a:cubicBezTo>
                    <a:pt x="5647" y="899"/>
                    <a:pt x="5760" y="867"/>
                    <a:pt x="5856" y="835"/>
                  </a:cubicBezTo>
                  <a:close/>
                  <a:moveTo>
                    <a:pt x="7300" y="610"/>
                  </a:moveTo>
                  <a:lnTo>
                    <a:pt x="7300" y="2792"/>
                  </a:lnTo>
                  <a:cubicBezTo>
                    <a:pt x="6690" y="2776"/>
                    <a:pt x="6097" y="2648"/>
                    <a:pt x="5519" y="2439"/>
                  </a:cubicBezTo>
                  <a:cubicBezTo>
                    <a:pt x="6000" y="1445"/>
                    <a:pt x="6626" y="755"/>
                    <a:pt x="7300" y="610"/>
                  </a:cubicBezTo>
                  <a:close/>
                  <a:moveTo>
                    <a:pt x="7910" y="627"/>
                  </a:moveTo>
                  <a:cubicBezTo>
                    <a:pt x="8599" y="771"/>
                    <a:pt x="9225" y="1461"/>
                    <a:pt x="9690" y="2455"/>
                  </a:cubicBezTo>
                  <a:cubicBezTo>
                    <a:pt x="9113" y="2664"/>
                    <a:pt x="8519" y="2792"/>
                    <a:pt x="7910" y="2808"/>
                  </a:cubicBezTo>
                  <a:lnTo>
                    <a:pt x="7910" y="627"/>
                  </a:lnTo>
                  <a:close/>
                  <a:moveTo>
                    <a:pt x="5294" y="3001"/>
                  </a:moveTo>
                  <a:cubicBezTo>
                    <a:pt x="5936" y="3242"/>
                    <a:pt x="6610" y="3370"/>
                    <a:pt x="7300" y="3402"/>
                  </a:cubicBezTo>
                  <a:lnTo>
                    <a:pt x="7300" y="6434"/>
                  </a:lnTo>
                  <a:lnTo>
                    <a:pt x="4685" y="6434"/>
                  </a:lnTo>
                  <a:cubicBezTo>
                    <a:pt x="4701" y="5263"/>
                    <a:pt x="4909" y="4108"/>
                    <a:pt x="5294" y="3001"/>
                  </a:cubicBezTo>
                  <a:close/>
                  <a:moveTo>
                    <a:pt x="3578" y="2086"/>
                  </a:moveTo>
                  <a:cubicBezTo>
                    <a:pt x="3931" y="2359"/>
                    <a:pt x="4316" y="2584"/>
                    <a:pt x="4733" y="2776"/>
                  </a:cubicBezTo>
                  <a:cubicBezTo>
                    <a:pt x="4316" y="3964"/>
                    <a:pt x="4091" y="5199"/>
                    <a:pt x="4075" y="6450"/>
                  </a:cubicBezTo>
                  <a:lnTo>
                    <a:pt x="1444" y="6450"/>
                  </a:lnTo>
                  <a:cubicBezTo>
                    <a:pt x="1524" y="4766"/>
                    <a:pt x="2294" y="3193"/>
                    <a:pt x="3578" y="2086"/>
                  </a:cubicBezTo>
                  <a:close/>
                  <a:moveTo>
                    <a:pt x="9915" y="3033"/>
                  </a:moveTo>
                  <a:cubicBezTo>
                    <a:pt x="10300" y="4124"/>
                    <a:pt x="10509" y="5279"/>
                    <a:pt x="10525" y="6450"/>
                  </a:cubicBezTo>
                  <a:lnTo>
                    <a:pt x="7893" y="6450"/>
                  </a:lnTo>
                  <a:lnTo>
                    <a:pt x="7910" y="3434"/>
                  </a:lnTo>
                  <a:cubicBezTo>
                    <a:pt x="8599" y="3402"/>
                    <a:pt x="9273" y="3258"/>
                    <a:pt x="9915" y="3033"/>
                  </a:cubicBezTo>
                  <a:close/>
                  <a:moveTo>
                    <a:pt x="11648" y="2102"/>
                  </a:moveTo>
                  <a:cubicBezTo>
                    <a:pt x="12915" y="3193"/>
                    <a:pt x="13685" y="4782"/>
                    <a:pt x="13765" y="6450"/>
                  </a:cubicBezTo>
                  <a:lnTo>
                    <a:pt x="11134" y="6450"/>
                  </a:lnTo>
                  <a:cubicBezTo>
                    <a:pt x="11118" y="5215"/>
                    <a:pt x="10910" y="3964"/>
                    <a:pt x="10493" y="2792"/>
                  </a:cubicBezTo>
                  <a:cubicBezTo>
                    <a:pt x="10894" y="2600"/>
                    <a:pt x="11279" y="2375"/>
                    <a:pt x="11648" y="2102"/>
                  </a:cubicBezTo>
                  <a:close/>
                  <a:moveTo>
                    <a:pt x="7316" y="7044"/>
                  </a:moveTo>
                  <a:lnTo>
                    <a:pt x="7300" y="10076"/>
                  </a:lnTo>
                  <a:cubicBezTo>
                    <a:pt x="6626" y="10092"/>
                    <a:pt x="5952" y="10236"/>
                    <a:pt x="5294" y="10477"/>
                  </a:cubicBezTo>
                  <a:cubicBezTo>
                    <a:pt x="4909" y="9370"/>
                    <a:pt x="4701" y="8215"/>
                    <a:pt x="4685" y="7044"/>
                  </a:cubicBezTo>
                  <a:close/>
                  <a:moveTo>
                    <a:pt x="10541" y="7060"/>
                  </a:moveTo>
                  <a:cubicBezTo>
                    <a:pt x="10525" y="8231"/>
                    <a:pt x="10316" y="9386"/>
                    <a:pt x="9931" y="10493"/>
                  </a:cubicBezTo>
                  <a:cubicBezTo>
                    <a:pt x="9273" y="10252"/>
                    <a:pt x="8599" y="10124"/>
                    <a:pt x="7926" y="10092"/>
                  </a:cubicBezTo>
                  <a:lnTo>
                    <a:pt x="7910" y="7060"/>
                  </a:lnTo>
                  <a:close/>
                  <a:moveTo>
                    <a:pt x="4075" y="7044"/>
                  </a:moveTo>
                  <a:cubicBezTo>
                    <a:pt x="4091" y="8295"/>
                    <a:pt x="4316" y="9531"/>
                    <a:pt x="4733" y="10718"/>
                  </a:cubicBezTo>
                  <a:cubicBezTo>
                    <a:pt x="4316" y="10894"/>
                    <a:pt x="3931" y="11135"/>
                    <a:pt x="3578" y="11408"/>
                  </a:cubicBezTo>
                  <a:cubicBezTo>
                    <a:pt x="2294" y="10301"/>
                    <a:pt x="1524" y="8728"/>
                    <a:pt x="1444" y="7044"/>
                  </a:cubicBezTo>
                  <a:close/>
                  <a:moveTo>
                    <a:pt x="13765" y="7060"/>
                  </a:moveTo>
                  <a:cubicBezTo>
                    <a:pt x="13685" y="8744"/>
                    <a:pt x="12915" y="10301"/>
                    <a:pt x="11648" y="11408"/>
                  </a:cubicBezTo>
                  <a:lnTo>
                    <a:pt x="11648" y="11424"/>
                  </a:lnTo>
                  <a:cubicBezTo>
                    <a:pt x="11279" y="11151"/>
                    <a:pt x="10894" y="10910"/>
                    <a:pt x="10493" y="10718"/>
                  </a:cubicBezTo>
                  <a:cubicBezTo>
                    <a:pt x="10910" y="9547"/>
                    <a:pt x="11118" y="8311"/>
                    <a:pt x="11134" y="7060"/>
                  </a:cubicBezTo>
                  <a:close/>
                  <a:moveTo>
                    <a:pt x="4958" y="11279"/>
                  </a:moveTo>
                  <a:cubicBezTo>
                    <a:pt x="5182" y="11777"/>
                    <a:pt x="5487" y="12258"/>
                    <a:pt x="5872" y="12659"/>
                  </a:cubicBezTo>
                  <a:cubicBezTo>
                    <a:pt x="5760" y="12627"/>
                    <a:pt x="5663" y="12595"/>
                    <a:pt x="5567" y="12563"/>
                  </a:cubicBezTo>
                  <a:lnTo>
                    <a:pt x="5455" y="12515"/>
                  </a:lnTo>
                  <a:cubicBezTo>
                    <a:pt x="5375" y="12482"/>
                    <a:pt x="5294" y="12466"/>
                    <a:pt x="5214" y="12418"/>
                  </a:cubicBezTo>
                  <a:lnTo>
                    <a:pt x="5198" y="12418"/>
                  </a:lnTo>
                  <a:cubicBezTo>
                    <a:pt x="5038" y="12354"/>
                    <a:pt x="4893" y="12290"/>
                    <a:pt x="4733" y="12210"/>
                  </a:cubicBezTo>
                  <a:lnTo>
                    <a:pt x="4589" y="12130"/>
                  </a:lnTo>
                  <a:lnTo>
                    <a:pt x="4412" y="12017"/>
                  </a:lnTo>
                  <a:cubicBezTo>
                    <a:pt x="4316" y="11969"/>
                    <a:pt x="4203" y="11905"/>
                    <a:pt x="4123" y="11841"/>
                  </a:cubicBezTo>
                  <a:lnTo>
                    <a:pt x="4075" y="11793"/>
                  </a:lnTo>
                  <a:cubicBezTo>
                    <a:pt x="4348" y="11600"/>
                    <a:pt x="4653" y="11424"/>
                    <a:pt x="4958" y="11279"/>
                  </a:cubicBezTo>
                  <a:close/>
                  <a:moveTo>
                    <a:pt x="10252" y="11279"/>
                  </a:moveTo>
                  <a:cubicBezTo>
                    <a:pt x="10573" y="11424"/>
                    <a:pt x="10862" y="11600"/>
                    <a:pt x="11150" y="11793"/>
                  </a:cubicBezTo>
                  <a:lnTo>
                    <a:pt x="11086" y="11841"/>
                  </a:lnTo>
                  <a:cubicBezTo>
                    <a:pt x="10990" y="11905"/>
                    <a:pt x="10894" y="11969"/>
                    <a:pt x="10797" y="12033"/>
                  </a:cubicBezTo>
                  <a:lnTo>
                    <a:pt x="10621" y="12130"/>
                  </a:lnTo>
                  <a:lnTo>
                    <a:pt x="10476" y="12210"/>
                  </a:lnTo>
                  <a:cubicBezTo>
                    <a:pt x="10332" y="12290"/>
                    <a:pt x="10188" y="12354"/>
                    <a:pt x="10043" y="12418"/>
                  </a:cubicBezTo>
                  <a:lnTo>
                    <a:pt x="10011" y="12434"/>
                  </a:lnTo>
                  <a:lnTo>
                    <a:pt x="9771" y="12531"/>
                  </a:lnTo>
                  <a:lnTo>
                    <a:pt x="9658" y="12563"/>
                  </a:lnTo>
                  <a:cubicBezTo>
                    <a:pt x="9546" y="12595"/>
                    <a:pt x="9450" y="12627"/>
                    <a:pt x="9353" y="12659"/>
                  </a:cubicBezTo>
                  <a:cubicBezTo>
                    <a:pt x="9722" y="12258"/>
                    <a:pt x="10027" y="11777"/>
                    <a:pt x="10252" y="11279"/>
                  </a:cubicBezTo>
                  <a:close/>
                  <a:moveTo>
                    <a:pt x="7300" y="10686"/>
                  </a:moveTo>
                  <a:lnTo>
                    <a:pt x="7300" y="12884"/>
                  </a:lnTo>
                  <a:cubicBezTo>
                    <a:pt x="6626" y="12723"/>
                    <a:pt x="6000" y="12033"/>
                    <a:pt x="5519" y="11039"/>
                  </a:cubicBezTo>
                  <a:cubicBezTo>
                    <a:pt x="6097" y="10830"/>
                    <a:pt x="6690" y="10718"/>
                    <a:pt x="7300" y="10686"/>
                  </a:cubicBezTo>
                  <a:close/>
                  <a:moveTo>
                    <a:pt x="7910" y="10686"/>
                  </a:moveTo>
                  <a:cubicBezTo>
                    <a:pt x="8519" y="10718"/>
                    <a:pt x="9113" y="10830"/>
                    <a:pt x="9690" y="11039"/>
                  </a:cubicBezTo>
                  <a:cubicBezTo>
                    <a:pt x="9225" y="12049"/>
                    <a:pt x="8599" y="12723"/>
                    <a:pt x="7910" y="12884"/>
                  </a:cubicBezTo>
                  <a:lnTo>
                    <a:pt x="7910" y="10686"/>
                  </a:lnTo>
                  <a:close/>
                  <a:moveTo>
                    <a:pt x="7204" y="1"/>
                  </a:moveTo>
                  <a:lnTo>
                    <a:pt x="6947" y="17"/>
                  </a:lnTo>
                  <a:lnTo>
                    <a:pt x="6883" y="17"/>
                  </a:lnTo>
                  <a:cubicBezTo>
                    <a:pt x="6786" y="33"/>
                    <a:pt x="6690" y="49"/>
                    <a:pt x="6578" y="65"/>
                  </a:cubicBezTo>
                  <a:cubicBezTo>
                    <a:pt x="5407" y="241"/>
                    <a:pt x="4316" y="723"/>
                    <a:pt x="3385" y="1461"/>
                  </a:cubicBezTo>
                  <a:lnTo>
                    <a:pt x="3369" y="1477"/>
                  </a:lnTo>
                  <a:cubicBezTo>
                    <a:pt x="0" y="4188"/>
                    <a:pt x="0" y="9306"/>
                    <a:pt x="3369" y="12001"/>
                  </a:cubicBezTo>
                  <a:lnTo>
                    <a:pt x="3385" y="12033"/>
                  </a:lnTo>
                  <a:cubicBezTo>
                    <a:pt x="4316" y="12771"/>
                    <a:pt x="5407" y="13253"/>
                    <a:pt x="6578" y="13429"/>
                  </a:cubicBezTo>
                  <a:lnTo>
                    <a:pt x="6883" y="13461"/>
                  </a:lnTo>
                  <a:lnTo>
                    <a:pt x="6947" y="13461"/>
                  </a:lnTo>
                  <a:lnTo>
                    <a:pt x="7204" y="13493"/>
                  </a:lnTo>
                  <a:lnTo>
                    <a:pt x="8006" y="13493"/>
                  </a:lnTo>
                  <a:lnTo>
                    <a:pt x="8279" y="13461"/>
                  </a:lnTo>
                  <a:lnTo>
                    <a:pt x="8327" y="13461"/>
                  </a:lnTo>
                  <a:lnTo>
                    <a:pt x="8631" y="13429"/>
                  </a:lnTo>
                  <a:lnTo>
                    <a:pt x="8648" y="13429"/>
                  </a:lnTo>
                  <a:cubicBezTo>
                    <a:pt x="9819" y="13253"/>
                    <a:pt x="10910" y="12771"/>
                    <a:pt x="11840" y="12033"/>
                  </a:cubicBezTo>
                  <a:lnTo>
                    <a:pt x="11856" y="12001"/>
                  </a:lnTo>
                  <a:cubicBezTo>
                    <a:pt x="15209" y="9306"/>
                    <a:pt x="15209" y="4188"/>
                    <a:pt x="11856" y="1477"/>
                  </a:cubicBezTo>
                  <a:lnTo>
                    <a:pt x="11840" y="1461"/>
                  </a:lnTo>
                  <a:cubicBezTo>
                    <a:pt x="10910" y="723"/>
                    <a:pt x="9803" y="241"/>
                    <a:pt x="8631" y="65"/>
                  </a:cubicBezTo>
                  <a:cubicBezTo>
                    <a:pt x="8535" y="49"/>
                    <a:pt x="8423" y="33"/>
                    <a:pt x="8327" y="17"/>
                  </a:cubicBezTo>
                  <a:lnTo>
                    <a:pt x="8279" y="17"/>
                  </a:lnTo>
                  <a:lnTo>
                    <a:pt x="8006"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6866075" y="2530000"/>
              <a:ext cx="380250" cy="336950"/>
            </a:xfrm>
            <a:custGeom>
              <a:avLst/>
              <a:gdLst/>
              <a:ahLst/>
              <a:cxnLst/>
              <a:rect l="l" t="t" r="r" b="b"/>
              <a:pathLst>
                <a:path w="15210" h="13478" extrusionOk="0">
                  <a:moveTo>
                    <a:pt x="5856" y="819"/>
                  </a:moveTo>
                  <a:cubicBezTo>
                    <a:pt x="5487" y="1236"/>
                    <a:pt x="5182" y="1701"/>
                    <a:pt x="4958" y="2215"/>
                  </a:cubicBezTo>
                  <a:cubicBezTo>
                    <a:pt x="4637" y="2070"/>
                    <a:pt x="4348" y="1894"/>
                    <a:pt x="4059" y="1701"/>
                  </a:cubicBezTo>
                  <a:lnTo>
                    <a:pt x="4123" y="1653"/>
                  </a:lnTo>
                  <a:cubicBezTo>
                    <a:pt x="4204" y="1589"/>
                    <a:pt x="4300" y="1525"/>
                    <a:pt x="4396" y="1477"/>
                  </a:cubicBezTo>
                  <a:cubicBezTo>
                    <a:pt x="4476" y="1413"/>
                    <a:pt x="4524" y="1396"/>
                    <a:pt x="4589" y="1364"/>
                  </a:cubicBezTo>
                  <a:lnTo>
                    <a:pt x="4733" y="1284"/>
                  </a:lnTo>
                  <a:cubicBezTo>
                    <a:pt x="4974" y="1156"/>
                    <a:pt x="5198" y="1060"/>
                    <a:pt x="5455" y="963"/>
                  </a:cubicBezTo>
                  <a:lnTo>
                    <a:pt x="5551" y="931"/>
                  </a:lnTo>
                  <a:cubicBezTo>
                    <a:pt x="5663" y="883"/>
                    <a:pt x="5760" y="851"/>
                    <a:pt x="5856" y="819"/>
                  </a:cubicBezTo>
                  <a:close/>
                  <a:moveTo>
                    <a:pt x="9337" y="819"/>
                  </a:moveTo>
                  <a:cubicBezTo>
                    <a:pt x="9450" y="851"/>
                    <a:pt x="9546" y="883"/>
                    <a:pt x="9642" y="931"/>
                  </a:cubicBezTo>
                  <a:lnTo>
                    <a:pt x="9642" y="915"/>
                  </a:lnTo>
                  <a:lnTo>
                    <a:pt x="9755" y="963"/>
                  </a:lnTo>
                  <a:cubicBezTo>
                    <a:pt x="9995" y="1044"/>
                    <a:pt x="10236" y="1156"/>
                    <a:pt x="10477" y="1284"/>
                  </a:cubicBezTo>
                  <a:lnTo>
                    <a:pt x="10605" y="1348"/>
                  </a:lnTo>
                  <a:cubicBezTo>
                    <a:pt x="10685" y="1396"/>
                    <a:pt x="10749" y="1429"/>
                    <a:pt x="10813" y="1477"/>
                  </a:cubicBezTo>
                  <a:cubicBezTo>
                    <a:pt x="10878" y="1509"/>
                    <a:pt x="10990" y="1589"/>
                    <a:pt x="11070" y="1637"/>
                  </a:cubicBezTo>
                  <a:lnTo>
                    <a:pt x="11134" y="1685"/>
                  </a:lnTo>
                  <a:cubicBezTo>
                    <a:pt x="10846" y="1878"/>
                    <a:pt x="10557" y="2054"/>
                    <a:pt x="10236" y="2215"/>
                  </a:cubicBezTo>
                  <a:cubicBezTo>
                    <a:pt x="10011" y="1701"/>
                    <a:pt x="9706" y="1236"/>
                    <a:pt x="9337" y="819"/>
                  </a:cubicBezTo>
                  <a:close/>
                  <a:moveTo>
                    <a:pt x="7300" y="594"/>
                  </a:moveTo>
                  <a:lnTo>
                    <a:pt x="7300" y="2792"/>
                  </a:lnTo>
                  <a:cubicBezTo>
                    <a:pt x="6690" y="2760"/>
                    <a:pt x="6081" y="2648"/>
                    <a:pt x="5519" y="2439"/>
                  </a:cubicBezTo>
                  <a:cubicBezTo>
                    <a:pt x="5984" y="1445"/>
                    <a:pt x="6610" y="755"/>
                    <a:pt x="7300" y="594"/>
                  </a:cubicBezTo>
                  <a:close/>
                  <a:moveTo>
                    <a:pt x="7894" y="594"/>
                  </a:moveTo>
                  <a:cubicBezTo>
                    <a:pt x="8583" y="755"/>
                    <a:pt x="9209" y="1445"/>
                    <a:pt x="9674" y="2439"/>
                  </a:cubicBezTo>
                  <a:cubicBezTo>
                    <a:pt x="9113" y="2648"/>
                    <a:pt x="8503" y="2760"/>
                    <a:pt x="7894" y="2792"/>
                  </a:cubicBezTo>
                  <a:lnTo>
                    <a:pt x="7894" y="594"/>
                  </a:lnTo>
                  <a:close/>
                  <a:moveTo>
                    <a:pt x="3562" y="2086"/>
                  </a:moveTo>
                  <a:cubicBezTo>
                    <a:pt x="3931" y="2343"/>
                    <a:pt x="4316" y="2584"/>
                    <a:pt x="4717" y="2776"/>
                  </a:cubicBezTo>
                  <a:cubicBezTo>
                    <a:pt x="4300" y="3947"/>
                    <a:pt x="4075" y="5183"/>
                    <a:pt x="4075" y="6434"/>
                  </a:cubicBezTo>
                  <a:lnTo>
                    <a:pt x="1444" y="6434"/>
                  </a:lnTo>
                  <a:cubicBezTo>
                    <a:pt x="1524" y="4749"/>
                    <a:pt x="2294" y="3177"/>
                    <a:pt x="3562" y="2086"/>
                  </a:cubicBezTo>
                  <a:close/>
                  <a:moveTo>
                    <a:pt x="5278" y="3001"/>
                  </a:moveTo>
                  <a:cubicBezTo>
                    <a:pt x="5920" y="3241"/>
                    <a:pt x="6610" y="3370"/>
                    <a:pt x="7284" y="3402"/>
                  </a:cubicBezTo>
                  <a:lnTo>
                    <a:pt x="7300" y="6434"/>
                  </a:lnTo>
                  <a:lnTo>
                    <a:pt x="4669" y="6434"/>
                  </a:lnTo>
                  <a:cubicBezTo>
                    <a:pt x="4685" y="5263"/>
                    <a:pt x="4893" y="4108"/>
                    <a:pt x="5278" y="3001"/>
                  </a:cubicBezTo>
                  <a:close/>
                  <a:moveTo>
                    <a:pt x="9899" y="3001"/>
                  </a:moveTo>
                  <a:cubicBezTo>
                    <a:pt x="10284" y="4108"/>
                    <a:pt x="10493" y="5263"/>
                    <a:pt x="10525" y="6434"/>
                  </a:cubicBezTo>
                  <a:lnTo>
                    <a:pt x="7894" y="6434"/>
                  </a:lnTo>
                  <a:lnTo>
                    <a:pt x="7894" y="3402"/>
                  </a:lnTo>
                  <a:cubicBezTo>
                    <a:pt x="8583" y="3370"/>
                    <a:pt x="9257" y="3241"/>
                    <a:pt x="9899" y="3001"/>
                  </a:cubicBezTo>
                  <a:close/>
                  <a:moveTo>
                    <a:pt x="11632" y="2086"/>
                  </a:moveTo>
                  <a:cubicBezTo>
                    <a:pt x="12899" y="3177"/>
                    <a:pt x="13669" y="4749"/>
                    <a:pt x="13765" y="6434"/>
                  </a:cubicBezTo>
                  <a:lnTo>
                    <a:pt x="11134" y="6434"/>
                  </a:lnTo>
                  <a:cubicBezTo>
                    <a:pt x="11118" y="5183"/>
                    <a:pt x="10894" y="3947"/>
                    <a:pt x="10477" y="2776"/>
                  </a:cubicBezTo>
                  <a:cubicBezTo>
                    <a:pt x="10894" y="2584"/>
                    <a:pt x="11279" y="2343"/>
                    <a:pt x="11632" y="2086"/>
                  </a:cubicBezTo>
                  <a:close/>
                  <a:moveTo>
                    <a:pt x="7300" y="7028"/>
                  </a:moveTo>
                  <a:lnTo>
                    <a:pt x="7300" y="10060"/>
                  </a:lnTo>
                  <a:cubicBezTo>
                    <a:pt x="6610" y="10092"/>
                    <a:pt x="5936" y="10220"/>
                    <a:pt x="5294" y="10461"/>
                  </a:cubicBezTo>
                  <a:cubicBezTo>
                    <a:pt x="4909" y="9354"/>
                    <a:pt x="4701" y="8199"/>
                    <a:pt x="4685" y="7028"/>
                  </a:cubicBezTo>
                  <a:close/>
                  <a:moveTo>
                    <a:pt x="10525" y="7044"/>
                  </a:moveTo>
                  <a:cubicBezTo>
                    <a:pt x="10509" y="8215"/>
                    <a:pt x="10300" y="9370"/>
                    <a:pt x="9915" y="10477"/>
                  </a:cubicBezTo>
                  <a:cubicBezTo>
                    <a:pt x="9273" y="10236"/>
                    <a:pt x="8599" y="10092"/>
                    <a:pt x="7910" y="10076"/>
                  </a:cubicBezTo>
                  <a:lnTo>
                    <a:pt x="7894" y="7044"/>
                  </a:lnTo>
                  <a:close/>
                  <a:moveTo>
                    <a:pt x="4075" y="7044"/>
                  </a:moveTo>
                  <a:cubicBezTo>
                    <a:pt x="4075" y="8295"/>
                    <a:pt x="4300" y="9530"/>
                    <a:pt x="4717" y="10702"/>
                  </a:cubicBezTo>
                  <a:cubicBezTo>
                    <a:pt x="4316" y="10894"/>
                    <a:pt x="3931" y="11135"/>
                    <a:pt x="3562" y="11391"/>
                  </a:cubicBezTo>
                  <a:cubicBezTo>
                    <a:pt x="2294" y="10300"/>
                    <a:pt x="1524" y="8728"/>
                    <a:pt x="1444" y="7044"/>
                  </a:cubicBezTo>
                  <a:close/>
                  <a:moveTo>
                    <a:pt x="13765" y="7044"/>
                  </a:moveTo>
                  <a:cubicBezTo>
                    <a:pt x="13669" y="8728"/>
                    <a:pt x="12899" y="10300"/>
                    <a:pt x="11632" y="11407"/>
                  </a:cubicBezTo>
                  <a:cubicBezTo>
                    <a:pt x="11279" y="11135"/>
                    <a:pt x="10894" y="10894"/>
                    <a:pt x="10477" y="10702"/>
                  </a:cubicBezTo>
                  <a:cubicBezTo>
                    <a:pt x="10894" y="9530"/>
                    <a:pt x="11118" y="8295"/>
                    <a:pt x="11134" y="7044"/>
                  </a:cubicBezTo>
                  <a:close/>
                  <a:moveTo>
                    <a:pt x="4942" y="11263"/>
                  </a:moveTo>
                  <a:cubicBezTo>
                    <a:pt x="5166" y="11776"/>
                    <a:pt x="5471" y="12242"/>
                    <a:pt x="5856" y="12659"/>
                  </a:cubicBezTo>
                  <a:cubicBezTo>
                    <a:pt x="5760" y="12627"/>
                    <a:pt x="5647" y="12595"/>
                    <a:pt x="5551" y="12547"/>
                  </a:cubicBezTo>
                  <a:lnTo>
                    <a:pt x="5439" y="12514"/>
                  </a:lnTo>
                  <a:cubicBezTo>
                    <a:pt x="5359" y="12482"/>
                    <a:pt x="5278" y="12450"/>
                    <a:pt x="5198" y="12418"/>
                  </a:cubicBezTo>
                  <a:cubicBezTo>
                    <a:pt x="5038" y="12354"/>
                    <a:pt x="4877" y="12274"/>
                    <a:pt x="4733" y="12194"/>
                  </a:cubicBezTo>
                  <a:cubicBezTo>
                    <a:pt x="4685" y="12161"/>
                    <a:pt x="4637" y="12145"/>
                    <a:pt x="4589" y="12113"/>
                  </a:cubicBezTo>
                  <a:lnTo>
                    <a:pt x="4380" y="12001"/>
                  </a:lnTo>
                  <a:cubicBezTo>
                    <a:pt x="4300" y="11953"/>
                    <a:pt x="4204" y="11889"/>
                    <a:pt x="4107" y="11825"/>
                  </a:cubicBezTo>
                  <a:lnTo>
                    <a:pt x="4059" y="11776"/>
                  </a:lnTo>
                  <a:cubicBezTo>
                    <a:pt x="4332" y="11584"/>
                    <a:pt x="4637" y="11407"/>
                    <a:pt x="4942" y="11263"/>
                  </a:cubicBezTo>
                  <a:close/>
                  <a:moveTo>
                    <a:pt x="10252" y="11263"/>
                  </a:moveTo>
                  <a:cubicBezTo>
                    <a:pt x="10557" y="11407"/>
                    <a:pt x="10862" y="11584"/>
                    <a:pt x="11134" y="11792"/>
                  </a:cubicBezTo>
                  <a:lnTo>
                    <a:pt x="11070" y="11825"/>
                  </a:lnTo>
                  <a:cubicBezTo>
                    <a:pt x="10990" y="11889"/>
                    <a:pt x="10894" y="11953"/>
                    <a:pt x="10813" y="12001"/>
                  </a:cubicBezTo>
                  <a:lnTo>
                    <a:pt x="10605" y="12113"/>
                  </a:lnTo>
                  <a:lnTo>
                    <a:pt x="10477" y="12194"/>
                  </a:lnTo>
                  <a:cubicBezTo>
                    <a:pt x="10236" y="12322"/>
                    <a:pt x="9995" y="12418"/>
                    <a:pt x="9755" y="12514"/>
                  </a:cubicBezTo>
                  <a:lnTo>
                    <a:pt x="9658" y="12547"/>
                  </a:lnTo>
                  <a:cubicBezTo>
                    <a:pt x="9546" y="12595"/>
                    <a:pt x="9450" y="12627"/>
                    <a:pt x="9337" y="12659"/>
                  </a:cubicBezTo>
                  <a:cubicBezTo>
                    <a:pt x="9722" y="12242"/>
                    <a:pt x="10027" y="11776"/>
                    <a:pt x="10252" y="11263"/>
                  </a:cubicBezTo>
                  <a:close/>
                  <a:moveTo>
                    <a:pt x="7300" y="10669"/>
                  </a:moveTo>
                  <a:lnTo>
                    <a:pt x="7300" y="12867"/>
                  </a:lnTo>
                  <a:cubicBezTo>
                    <a:pt x="6610" y="12723"/>
                    <a:pt x="5984" y="12033"/>
                    <a:pt x="5519" y="11022"/>
                  </a:cubicBezTo>
                  <a:cubicBezTo>
                    <a:pt x="6081" y="10830"/>
                    <a:pt x="6690" y="10702"/>
                    <a:pt x="7300" y="10669"/>
                  </a:cubicBezTo>
                  <a:close/>
                  <a:moveTo>
                    <a:pt x="7894" y="10669"/>
                  </a:moveTo>
                  <a:cubicBezTo>
                    <a:pt x="8503" y="10702"/>
                    <a:pt x="9113" y="10814"/>
                    <a:pt x="9674" y="11022"/>
                  </a:cubicBezTo>
                  <a:cubicBezTo>
                    <a:pt x="9209" y="12033"/>
                    <a:pt x="8583" y="12723"/>
                    <a:pt x="7894" y="12867"/>
                  </a:cubicBezTo>
                  <a:lnTo>
                    <a:pt x="7894" y="10669"/>
                  </a:lnTo>
                  <a:close/>
                  <a:moveTo>
                    <a:pt x="7204" y="1"/>
                  </a:moveTo>
                  <a:lnTo>
                    <a:pt x="6931" y="17"/>
                  </a:lnTo>
                  <a:lnTo>
                    <a:pt x="6883" y="17"/>
                  </a:lnTo>
                  <a:lnTo>
                    <a:pt x="6578" y="49"/>
                  </a:lnTo>
                  <a:cubicBezTo>
                    <a:pt x="5407" y="225"/>
                    <a:pt x="4300" y="707"/>
                    <a:pt x="3385" y="1461"/>
                  </a:cubicBezTo>
                  <a:lnTo>
                    <a:pt x="3369" y="1477"/>
                  </a:lnTo>
                  <a:cubicBezTo>
                    <a:pt x="0" y="4172"/>
                    <a:pt x="0" y="9290"/>
                    <a:pt x="3369" y="12001"/>
                  </a:cubicBezTo>
                  <a:lnTo>
                    <a:pt x="3385" y="12017"/>
                  </a:lnTo>
                  <a:cubicBezTo>
                    <a:pt x="4300" y="12755"/>
                    <a:pt x="5407" y="13252"/>
                    <a:pt x="6578" y="13429"/>
                  </a:cubicBezTo>
                  <a:cubicBezTo>
                    <a:pt x="6674" y="13445"/>
                    <a:pt x="6770" y="13445"/>
                    <a:pt x="6883" y="13461"/>
                  </a:cubicBezTo>
                  <a:lnTo>
                    <a:pt x="6931" y="13461"/>
                  </a:lnTo>
                  <a:lnTo>
                    <a:pt x="7204" y="13477"/>
                  </a:lnTo>
                  <a:lnTo>
                    <a:pt x="8006" y="13477"/>
                  </a:lnTo>
                  <a:lnTo>
                    <a:pt x="8263" y="13461"/>
                  </a:lnTo>
                  <a:lnTo>
                    <a:pt x="8327" y="13461"/>
                  </a:lnTo>
                  <a:cubicBezTo>
                    <a:pt x="8423" y="13445"/>
                    <a:pt x="8519" y="13445"/>
                    <a:pt x="8632" y="13429"/>
                  </a:cubicBezTo>
                  <a:cubicBezTo>
                    <a:pt x="9803" y="13236"/>
                    <a:pt x="10910" y="12755"/>
                    <a:pt x="11840" y="12017"/>
                  </a:cubicBezTo>
                  <a:lnTo>
                    <a:pt x="11856" y="12001"/>
                  </a:lnTo>
                  <a:cubicBezTo>
                    <a:pt x="15209" y="9290"/>
                    <a:pt x="15209" y="4172"/>
                    <a:pt x="11856" y="1477"/>
                  </a:cubicBezTo>
                  <a:lnTo>
                    <a:pt x="11840" y="1477"/>
                  </a:lnTo>
                  <a:lnTo>
                    <a:pt x="11824" y="1461"/>
                  </a:lnTo>
                  <a:cubicBezTo>
                    <a:pt x="10910" y="707"/>
                    <a:pt x="9803" y="225"/>
                    <a:pt x="8632" y="49"/>
                  </a:cubicBezTo>
                  <a:lnTo>
                    <a:pt x="8327" y="17"/>
                  </a:lnTo>
                  <a:lnTo>
                    <a:pt x="8263" y="17"/>
                  </a:lnTo>
                  <a:lnTo>
                    <a:pt x="8006"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5"/>
          <p:cNvSpPr txBox="1">
            <a:spLocks noGrp="1"/>
          </p:cNvSpPr>
          <p:nvPr>
            <p:ph type="subTitle" idx="1"/>
          </p:nvPr>
        </p:nvSpPr>
        <p:spPr>
          <a:xfrm>
            <a:off x="990775" y="3873900"/>
            <a:ext cx="23631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1" name="Google Shape;481;p15"/>
          <p:cNvSpPr txBox="1">
            <a:spLocks noGrp="1"/>
          </p:cNvSpPr>
          <p:nvPr>
            <p:ph type="title" idx="2"/>
          </p:nvPr>
        </p:nvSpPr>
        <p:spPr>
          <a:xfrm>
            <a:off x="3651315"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i="0">
                <a:solidFill>
                  <a:schemeClr val="accent2"/>
                </a:solidFill>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482" name="Google Shape;482;p15"/>
          <p:cNvSpPr txBox="1">
            <a:spLocks noGrp="1"/>
          </p:cNvSpPr>
          <p:nvPr>
            <p:ph type="subTitle" idx="3"/>
          </p:nvPr>
        </p:nvSpPr>
        <p:spPr>
          <a:xfrm>
            <a:off x="3378901" y="3873900"/>
            <a:ext cx="23862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3" name="Google Shape;483;p15"/>
          <p:cNvSpPr txBox="1">
            <a:spLocks noGrp="1"/>
          </p:cNvSpPr>
          <p:nvPr>
            <p:ph type="title" idx="4"/>
          </p:nvPr>
        </p:nvSpPr>
        <p:spPr>
          <a:xfrm>
            <a:off x="6051952"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i="0">
                <a:solidFill>
                  <a:schemeClr val="accent2"/>
                </a:solidFill>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484" name="Google Shape;484;p15"/>
          <p:cNvSpPr txBox="1">
            <a:spLocks noGrp="1"/>
          </p:cNvSpPr>
          <p:nvPr>
            <p:ph type="subTitle" idx="5"/>
          </p:nvPr>
        </p:nvSpPr>
        <p:spPr>
          <a:xfrm>
            <a:off x="5811588" y="3873900"/>
            <a:ext cx="23862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5" name="Google Shape;485;p15"/>
          <p:cNvSpPr txBox="1">
            <a:spLocks noGrp="1"/>
          </p:cNvSpPr>
          <p:nvPr>
            <p:ph type="title" idx="6"/>
          </p:nvPr>
        </p:nvSpPr>
        <p:spPr>
          <a:xfrm>
            <a:off x="705000" y="498500"/>
            <a:ext cx="7734000" cy="4233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2200"/>
              <a:buNone/>
              <a:defRPr sz="2400" b="1" i="0">
                <a:solidFill>
                  <a:srgbClr val="FFFFFF"/>
                </a:solidFill>
                <a:latin typeface="Poppins"/>
                <a:ea typeface="Poppins"/>
                <a:cs typeface="Poppins"/>
                <a:sym typeface="Poppins"/>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6" name="Google Shape;486;p15"/>
          <p:cNvSpPr txBox="1">
            <a:spLocks noGrp="1"/>
          </p:cNvSpPr>
          <p:nvPr>
            <p:ph type="title" idx="7"/>
          </p:nvPr>
        </p:nvSpPr>
        <p:spPr>
          <a:xfrm>
            <a:off x="2201250" y="980400"/>
            <a:ext cx="4741500" cy="423300"/>
          </a:xfrm>
          <a:prstGeom prst="rect">
            <a:avLst/>
          </a:prstGeom>
        </p:spPr>
        <p:txBody>
          <a:bodyPr spcFirstLastPara="1" wrap="square" lIns="91425" tIns="91425" rIns="91425" bIns="91425" anchor="b" anchorCtr="0">
            <a:noAutofit/>
          </a:bodyPr>
          <a:lstStyle>
            <a:lvl1pPr lvl="0" algn="ctr">
              <a:spcBef>
                <a:spcPts val="0"/>
              </a:spcBef>
              <a:spcAft>
                <a:spcPts val="0"/>
              </a:spcAft>
              <a:buSzPts val="2600"/>
              <a:buNone/>
              <a:defRPr sz="1600">
                <a:solidFill>
                  <a:schemeClr val="lt1"/>
                </a:solidFill>
                <a:latin typeface="Poppins"/>
                <a:ea typeface="Poppins"/>
                <a:cs typeface="Poppins"/>
                <a:sym typeface="Poppins"/>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 id="2147483666" r:id="rId11"/>
    <p:sldLayoutId id="2147483667" r:id="rId12"/>
    <p:sldLayoutId id="2147483671" r:id="rId13"/>
    <p:sldLayoutId id="2147483673" r:id="rId14"/>
    <p:sldLayoutId id="2147483674"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www.linkedin.com/in/johanklemantan"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vydev/shopee-code-league-20?select=_DA_Marketing_Analy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7"/>
          <p:cNvSpPr txBox="1">
            <a:spLocks noGrp="1"/>
          </p:cNvSpPr>
          <p:nvPr>
            <p:ph type="ctrTitle"/>
          </p:nvPr>
        </p:nvSpPr>
        <p:spPr>
          <a:xfrm>
            <a:off x="4124325" y="504825"/>
            <a:ext cx="4389925" cy="25368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SHOPEE</a:t>
            </a:r>
            <a:br>
              <a:rPr lang="en" dirty="0">
                <a:solidFill>
                  <a:schemeClr val="accent2"/>
                </a:solidFill>
              </a:rPr>
            </a:br>
            <a:r>
              <a:rPr lang="en" dirty="0">
                <a:solidFill>
                  <a:schemeClr val="bg1"/>
                </a:solidFill>
              </a:rPr>
              <a:t>PROMOTION</a:t>
            </a:r>
            <a:br>
              <a:rPr lang="en" dirty="0">
                <a:solidFill>
                  <a:schemeClr val="bg1"/>
                </a:solidFill>
              </a:rPr>
            </a:br>
            <a:r>
              <a:rPr lang="en" dirty="0">
                <a:solidFill>
                  <a:schemeClr val="bg1"/>
                </a:solidFill>
              </a:rPr>
              <a:t>EMAIL CAMPAIGN</a:t>
            </a:r>
            <a:br>
              <a:rPr lang="en" dirty="0">
                <a:solidFill>
                  <a:schemeClr val="bg1"/>
                </a:solidFill>
              </a:rPr>
            </a:br>
            <a:r>
              <a:rPr lang="en" dirty="0">
                <a:solidFill>
                  <a:schemeClr val="bg1"/>
                </a:solidFill>
              </a:rPr>
              <a:t>PREDICTION</a:t>
            </a:r>
            <a:endParaRPr dirty="0">
              <a:solidFill>
                <a:schemeClr val="bg1"/>
              </a:solidFill>
            </a:endParaRPr>
          </a:p>
        </p:txBody>
      </p:sp>
      <p:sp>
        <p:nvSpPr>
          <p:cNvPr id="959" name="Google Shape;959;p37"/>
          <p:cNvSpPr txBox="1">
            <a:spLocks noGrp="1"/>
          </p:cNvSpPr>
          <p:nvPr>
            <p:ph type="subTitle" idx="1"/>
          </p:nvPr>
        </p:nvSpPr>
        <p:spPr>
          <a:xfrm>
            <a:off x="3989877" y="3347575"/>
            <a:ext cx="4170450" cy="1291100"/>
          </a:xfrm>
          <a:prstGeom prst="rect">
            <a:avLst/>
          </a:prstGeom>
        </p:spPr>
        <p:txBody>
          <a:bodyPr spcFirstLastPara="1" wrap="square" lIns="91425" tIns="91425" rIns="91425" bIns="91425" anchor="t" anchorCtr="0">
            <a:noAutofit/>
          </a:bodyPr>
          <a:lstStyle/>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BY</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WIDAGDO, JOHAN KLEMANTAN</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2100503201019901 </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JCDS 0506-BANDUNG</a:t>
            </a:r>
          </a:p>
        </p:txBody>
      </p:sp>
      <p:pic>
        <p:nvPicPr>
          <p:cNvPr id="3" name="Picture 2">
            <a:extLst>
              <a:ext uri="{FF2B5EF4-FFF2-40B4-BE49-F238E27FC236}">
                <a16:creationId xmlns:a16="http://schemas.microsoft.com/office/drawing/2014/main" id="{99B57737-68C8-4474-8D15-ACC115452344}"/>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4" name="Picture 3">
            <a:extLst>
              <a:ext uri="{FF2B5EF4-FFF2-40B4-BE49-F238E27FC236}">
                <a16:creationId xmlns:a16="http://schemas.microsoft.com/office/drawing/2014/main" id="{659B75CE-4C24-4ABA-BED4-2720C036700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Lst>
          </a:blip>
          <a:srcRect r="54695"/>
          <a:stretch/>
        </p:blipFill>
        <p:spPr>
          <a:xfrm>
            <a:off x="0" y="0"/>
            <a:ext cx="3490739"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501360" y="201676"/>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01 FEATURE ENGINEERING</a:t>
            </a:r>
            <a:endParaRPr dirty="0"/>
          </a:p>
        </p:txBody>
      </p:sp>
      <p:sp>
        <p:nvSpPr>
          <p:cNvPr id="1244" name="Google Shape;1244;p49"/>
          <p:cNvSpPr txBox="1"/>
          <p:nvPr/>
        </p:nvSpPr>
        <p:spPr>
          <a:xfrm>
            <a:off x="911175" y="1074969"/>
            <a:ext cx="1614300" cy="40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600" b="1" dirty="0">
                <a:solidFill>
                  <a:srgbClr val="FF8D00"/>
                </a:solidFill>
                <a:latin typeface="Poppins"/>
                <a:ea typeface="Poppins"/>
                <a:cs typeface="Poppins"/>
                <a:sym typeface="Poppins"/>
              </a:rPr>
              <a:t>GRASS DATE</a:t>
            </a:r>
            <a:endParaRPr sz="1600" b="1" dirty="0">
              <a:solidFill>
                <a:srgbClr val="FF8D00"/>
              </a:solidFill>
              <a:latin typeface="Poppins"/>
              <a:ea typeface="Poppins"/>
              <a:cs typeface="Poppins"/>
              <a:sym typeface="Poppins"/>
            </a:endParaRPr>
          </a:p>
        </p:txBody>
      </p:sp>
      <p:sp>
        <p:nvSpPr>
          <p:cNvPr id="1247" name="Google Shape;1247;p49"/>
          <p:cNvSpPr/>
          <p:nvPr/>
        </p:nvSpPr>
        <p:spPr>
          <a:xfrm>
            <a:off x="571500" y="1218669"/>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88D84F4A-8DC0-4B6C-8FE5-00D2F1C12648}"/>
              </a:ext>
            </a:extLst>
          </p:cNvPr>
          <p:cNvPicPr>
            <a:picLocks noChangeAspect="1"/>
          </p:cNvPicPr>
          <p:nvPr/>
        </p:nvPicPr>
        <p:blipFill>
          <a:blip r:embed="rId3"/>
          <a:stretch>
            <a:fillRect/>
          </a:stretch>
        </p:blipFill>
        <p:spPr>
          <a:xfrm>
            <a:off x="0" y="1634200"/>
            <a:ext cx="6162675" cy="2905125"/>
          </a:xfrm>
          <a:prstGeom prst="rect">
            <a:avLst/>
          </a:prstGeom>
        </p:spPr>
      </p:pic>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4"/>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6241747" y="1705195"/>
            <a:ext cx="2741456" cy="523220"/>
          </a:xfrm>
          <a:prstGeom prst="rect">
            <a:avLst/>
          </a:prstGeom>
          <a:solidFill>
            <a:schemeClr val="accent1">
              <a:lumMod val="60000"/>
              <a:lumOff val="40000"/>
            </a:schemeClr>
          </a:solidFill>
        </p:spPr>
        <p:txBody>
          <a:bodyPr wrap="none" rtlCol="0">
            <a:spAutoFit/>
          </a:bodyPr>
          <a:lstStyle/>
          <a:p>
            <a:r>
              <a:rPr lang="en-US" dirty="0"/>
              <a:t>1. Check sample data date</a:t>
            </a:r>
          </a:p>
          <a:p>
            <a:r>
              <a:rPr lang="en-US" dirty="0"/>
              <a:t>2. See if there is holiday in there</a:t>
            </a:r>
          </a:p>
        </p:txBody>
      </p:sp>
      <p:sp>
        <p:nvSpPr>
          <p:cNvPr id="15" name="TextBox 14">
            <a:extLst>
              <a:ext uri="{FF2B5EF4-FFF2-40B4-BE49-F238E27FC236}">
                <a16:creationId xmlns:a16="http://schemas.microsoft.com/office/drawing/2014/main" id="{5B87DC5C-9265-4AD9-8DE1-0E9797D2522E}"/>
              </a:ext>
            </a:extLst>
          </p:cNvPr>
          <p:cNvSpPr txBox="1"/>
          <p:nvPr/>
        </p:nvSpPr>
        <p:spPr>
          <a:xfrm>
            <a:off x="6241747" y="4105708"/>
            <a:ext cx="1814513" cy="307777"/>
          </a:xfrm>
          <a:prstGeom prst="rect">
            <a:avLst/>
          </a:prstGeom>
          <a:solidFill>
            <a:schemeClr val="tx1"/>
          </a:solidFill>
        </p:spPr>
        <p:txBody>
          <a:bodyPr wrap="square">
            <a:spAutoFit/>
          </a:bodyPr>
          <a:lstStyle/>
          <a:p>
            <a:r>
              <a:rPr lang="en-US" dirty="0">
                <a:solidFill>
                  <a:srgbClr val="FFC000"/>
                </a:solidFill>
              </a:rPr>
              <a:t>Convert Into Days</a:t>
            </a:r>
            <a:endParaRPr lang="en-ID" dirty="0">
              <a:solidFill>
                <a:srgbClr val="FFC000"/>
              </a:solidFill>
            </a:endParaRPr>
          </a:p>
        </p:txBody>
      </p:sp>
      <p:sp>
        <p:nvSpPr>
          <p:cNvPr id="5" name="Arrow: Down 4">
            <a:extLst>
              <a:ext uri="{FF2B5EF4-FFF2-40B4-BE49-F238E27FC236}">
                <a16:creationId xmlns:a16="http://schemas.microsoft.com/office/drawing/2014/main" id="{5CF19D25-450C-4F8D-BAA6-0BEBFE1858C1}"/>
              </a:ext>
            </a:extLst>
          </p:cNvPr>
          <p:cNvSpPr/>
          <p:nvPr/>
        </p:nvSpPr>
        <p:spPr>
          <a:xfrm>
            <a:off x="6819900" y="2419349"/>
            <a:ext cx="514350" cy="1495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oogle Shape;14241;p84">
            <a:extLst>
              <a:ext uri="{FF2B5EF4-FFF2-40B4-BE49-F238E27FC236}">
                <a16:creationId xmlns:a16="http://schemas.microsoft.com/office/drawing/2014/main" id="{83803666-034E-4BE0-8931-418CFF622D3F}"/>
              </a:ext>
            </a:extLst>
          </p:cNvPr>
          <p:cNvGrpSpPr/>
          <p:nvPr/>
        </p:nvGrpSpPr>
        <p:grpSpPr>
          <a:xfrm>
            <a:off x="7731786" y="2581711"/>
            <a:ext cx="812139" cy="1048191"/>
            <a:chOff x="1768821" y="3361108"/>
            <a:chExt cx="278739" cy="339073"/>
          </a:xfrm>
          <a:solidFill>
            <a:srgbClr val="FFC000"/>
          </a:solidFill>
        </p:grpSpPr>
        <p:sp>
          <p:nvSpPr>
            <p:cNvPr id="21" name="Google Shape;14242;p84">
              <a:extLst>
                <a:ext uri="{FF2B5EF4-FFF2-40B4-BE49-F238E27FC236}">
                  <a16:creationId xmlns:a16="http://schemas.microsoft.com/office/drawing/2014/main" id="{0ED4847B-5EF4-4448-A4E7-1193DE82D39B}"/>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43;p84">
              <a:extLst>
                <a:ext uri="{FF2B5EF4-FFF2-40B4-BE49-F238E27FC236}">
                  <a16:creationId xmlns:a16="http://schemas.microsoft.com/office/drawing/2014/main" id="{F63AB0A8-86F2-4F98-91A3-456E871E4270}"/>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44;p84">
              <a:extLst>
                <a:ext uri="{FF2B5EF4-FFF2-40B4-BE49-F238E27FC236}">
                  <a16:creationId xmlns:a16="http://schemas.microsoft.com/office/drawing/2014/main" id="{A02A8347-5563-451D-BA3E-82E1DF569B2F}"/>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45;p84">
              <a:extLst>
                <a:ext uri="{FF2B5EF4-FFF2-40B4-BE49-F238E27FC236}">
                  <a16:creationId xmlns:a16="http://schemas.microsoft.com/office/drawing/2014/main" id="{43DC01D5-18A7-4DEB-81FA-FB9472F529A9}"/>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46;p84">
              <a:extLst>
                <a:ext uri="{FF2B5EF4-FFF2-40B4-BE49-F238E27FC236}">
                  <a16:creationId xmlns:a16="http://schemas.microsoft.com/office/drawing/2014/main" id="{ADA20C73-3242-47A0-94AA-64E6B0F9B81E}"/>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47;p84">
              <a:extLst>
                <a:ext uri="{FF2B5EF4-FFF2-40B4-BE49-F238E27FC236}">
                  <a16:creationId xmlns:a16="http://schemas.microsoft.com/office/drawing/2014/main" id="{100D6C20-31F7-4B5D-AAEE-3347D9F0E59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48;p84">
              <a:extLst>
                <a:ext uri="{FF2B5EF4-FFF2-40B4-BE49-F238E27FC236}">
                  <a16:creationId xmlns:a16="http://schemas.microsoft.com/office/drawing/2014/main" id="{AC975C84-073A-4E6C-B104-3FDACC5F884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9;p84">
              <a:extLst>
                <a:ext uri="{FF2B5EF4-FFF2-40B4-BE49-F238E27FC236}">
                  <a16:creationId xmlns:a16="http://schemas.microsoft.com/office/drawing/2014/main" id="{A52C34E3-A690-4D24-942B-3F8F58F6C8F4}"/>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0;p84">
              <a:extLst>
                <a:ext uri="{FF2B5EF4-FFF2-40B4-BE49-F238E27FC236}">
                  <a16:creationId xmlns:a16="http://schemas.microsoft.com/office/drawing/2014/main" id="{267FA2A2-BD0E-4015-833B-A6FA0A3C3BF3}"/>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51;p84">
              <a:extLst>
                <a:ext uri="{FF2B5EF4-FFF2-40B4-BE49-F238E27FC236}">
                  <a16:creationId xmlns:a16="http://schemas.microsoft.com/office/drawing/2014/main" id="{17BC03B6-5C1E-4986-9ACB-F53DD43A00B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52;p84">
              <a:extLst>
                <a:ext uri="{FF2B5EF4-FFF2-40B4-BE49-F238E27FC236}">
                  <a16:creationId xmlns:a16="http://schemas.microsoft.com/office/drawing/2014/main" id="{3AC6AFAA-87E9-4BFB-B77C-8BB88F947617}"/>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669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742607" y="135559"/>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 ENGINEERING</a:t>
            </a:r>
            <a:endParaRPr dirty="0"/>
          </a:p>
        </p:txBody>
      </p:sp>
      <p:sp>
        <p:nvSpPr>
          <p:cNvPr id="1244" name="Google Shape;1244;p49"/>
          <p:cNvSpPr txBox="1"/>
          <p:nvPr/>
        </p:nvSpPr>
        <p:spPr>
          <a:xfrm>
            <a:off x="1329156" y="885857"/>
            <a:ext cx="7304768" cy="258000"/>
          </a:xfrm>
          <a:prstGeom prst="rect">
            <a:avLst/>
          </a:prstGeom>
          <a:noFill/>
          <a:ln>
            <a:noFill/>
          </a:ln>
        </p:spPr>
        <p:txBody>
          <a:bodyPr spcFirstLastPara="1" wrap="square" lIns="0" tIns="0" rIns="0" bIns="0" anchor="b" anchorCtr="0">
            <a:noAutofit/>
          </a:bodyPr>
          <a:lstStyle/>
          <a:p>
            <a:pPr lvl="0" algn="l" rtl="0">
              <a:spcBef>
                <a:spcPts val="0"/>
              </a:spcBef>
              <a:spcAft>
                <a:spcPts val="0"/>
              </a:spcAft>
            </a:pPr>
            <a:r>
              <a:rPr lang="en" sz="1600" b="1" dirty="0">
                <a:solidFill>
                  <a:schemeClr val="accent2">
                    <a:lumMod val="50000"/>
                  </a:schemeClr>
                </a:solidFill>
                <a:latin typeface="Poppins"/>
                <a:ea typeface="Poppins"/>
                <a:cs typeface="Poppins"/>
                <a:sym typeface="Poppins"/>
              </a:rPr>
              <a:t>TOTAL NUMBER OF EMAIL, LOGIN SHOPEE, AND CHECKOUT SHOPEE</a:t>
            </a:r>
            <a:endParaRPr sz="1600" b="1" dirty="0">
              <a:solidFill>
                <a:schemeClr val="accent2">
                  <a:lumMod val="50000"/>
                </a:schemeClr>
              </a:solidFill>
              <a:latin typeface="Poppins"/>
              <a:ea typeface="Poppins"/>
              <a:cs typeface="Poppins"/>
              <a:sym typeface="Poppins"/>
            </a:endParaRPr>
          </a:p>
        </p:txBody>
      </p:sp>
      <p:sp>
        <p:nvSpPr>
          <p:cNvPr id="1247" name="Google Shape;1247;p49"/>
          <p:cNvSpPr/>
          <p:nvPr/>
        </p:nvSpPr>
        <p:spPr>
          <a:xfrm>
            <a:off x="981164" y="917235"/>
            <a:ext cx="227903" cy="220287"/>
          </a:xfrm>
          <a:prstGeom prst="ellipse">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554813" y="4277985"/>
            <a:ext cx="2581156" cy="523220"/>
          </a:xfrm>
          <a:prstGeom prst="rect">
            <a:avLst/>
          </a:prstGeom>
          <a:solidFill>
            <a:schemeClr val="accent1">
              <a:lumMod val="60000"/>
              <a:lumOff val="40000"/>
            </a:schemeClr>
          </a:solidFill>
        </p:spPr>
        <p:txBody>
          <a:bodyPr wrap="none" rtlCol="0">
            <a:spAutoFit/>
          </a:bodyPr>
          <a:lstStyle/>
          <a:p>
            <a:r>
              <a:rPr lang="en-US" dirty="0"/>
              <a:t>1. Check Correlation to Target</a:t>
            </a:r>
          </a:p>
          <a:p>
            <a:r>
              <a:rPr lang="en-US" dirty="0"/>
              <a:t>2. See the Pattern</a:t>
            </a:r>
          </a:p>
        </p:txBody>
      </p:sp>
      <p:sp>
        <p:nvSpPr>
          <p:cNvPr id="15" name="TextBox 14">
            <a:extLst>
              <a:ext uri="{FF2B5EF4-FFF2-40B4-BE49-F238E27FC236}">
                <a16:creationId xmlns:a16="http://schemas.microsoft.com/office/drawing/2014/main" id="{5B87DC5C-9265-4AD9-8DE1-0E9797D2522E}"/>
              </a:ext>
            </a:extLst>
          </p:cNvPr>
          <p:cNvSpPr txBox="1"/>
          <p:nvPr/>
        </p:nvSpPr>
        <p:spPr>
          <a:xfrm>
            <a:off x="5461397" y="4257643"/>
            <a:ext cx="3312213" cy="523220"/>
          </a:xfrm>
          <a:prstGeom prst="rect">
            <a:avLst/>
          </a:prstGeom>
          <a:solidFill>
            <a:schemeClr val="tx1"/>
          </a:solidFill>
        </p:spPr>
        <p:txBody>
          <a:bodyPr wrap="square">
            <a:spAutoFit/>
          </a:bodyPr>
          <a:lstStyle/>
          <a:p>
            <a:pPr algn="ctr"/>
            <a:r>
              <a:rPr lang="en-US" dirty="0">
                <a:solidFill>
                  <a:srgbClr val="FFC000"/>
                </a:solidFill>
              </a:rPr>
              <a:t>Develop New Feature From 3 Features With Same Range of Correlation</a:t>
            </a:r>
            <a:endParaRPr lang="en-ID" dirty="0">
              <a:solidFill>
                <a:srgbClr val="FFC000"/>
              </a:solidFill>
            </a:endParaRPr>
          </a:p>
        </p:txBody>
      </p:sp>
      <p:sp>
        <p:nvSpPr>
          <p:cNvPr id="5" name="Arrow: Down 4">
            <a:extLst>
              <a:ext uri="{FF2B5EF4-FFF2-40B4-BE49-F238E27FC236}">
                <a16:creationId xmlns:a16="http://schemas.microsoft.com/office/drawing/2014/main" id="{5CF19D25-450C-4F8D-BAA6-0BEBFE1858C1}"/>
              </a:ext>
            </a:extLst>
          </p:cNvPr>
          <p:cNvSpPr/>
          <p:nvPr/>
        </p:nvSpPr>
        <p:spPr>
          <a:xfrm rot="16200000">
            <a:off x="4446253" y="4004518"/>
            <a:ext cx="514350" cy="1012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3" name="Picture 12">
            <a:extLst>
              <a:ext uri="{FF2B5EF4-FFF2-40B4-BE49-F238E27FC236}">
                <a16:creationId xmlns:a16="http://schemas.microsoft.com/office/drawing/2014/main" id="{6A1FC677-2F28-4D79-AF87-78E989CC5862}"/>
              </a:ext>
            </a:extLst>
          </p:cNvPr>
          <p:cNvPicPr>
            <a:picLocks noChangeAspect="1"/>
          </p:cNvPicPr>
          <p:nvPr/>
        </p:nvPicPr>
        <p:blipFill>
          <a:blip r:embed="rId4"/>
          <a:stretch>
            <a:fillRect/>
          </a:stretch>
        </p:blipFill>
        <p:spPr>
          <a:xfrm>
            <a:off x="554813" y="1325584"/>
            <a:ext cx="8034373" cy="2757367"/>
          </a:xfrm>
          <a:prstGeom prst="rect">
            <a:avLst/>
          </a:prstGeom>
        </p:spPr>
      </p:pic>
      <p:grpSp>
        <p:nvGrpSpPr>
          <p:cNvPr id="17" name="Google Shape;14241;p84">
            <a:extLst>
              <a:ext uri="{FF2B5EF4-FFF2-40B4-BE49-F238E27FC236}">
                <a16:creationId xmlns:a16="http://schemas.microsoft.com/office/drawing/2014/main" id="{9063E37F-2C2C-4A1E-A2E3-9ABE4B2BFDF7}"/>
              </a:ext>
            </a:extLst>
          </p:cNvPr>
          <p:cNvGrpSpPr/>
          <p:nvPr/>
        </p:nvGrpSpPr>
        <p:grpSpPr>
          <a:xfrm>
            <a:off x="3327008" y="4113099"/>
            <a:ext cx="580378" cy="722751"/>
            <a:chOff x="1768821" y="3361108"/>
            <a:chExt cx="278739" cy="339073"/>
          </a:xfrm>
          <a:solidFill>
            <a:srgbClr val="FFC000"/>
          </a:solidFill>
        </p:grpSpPr>
        <p:sp>
          <p:nvSpPr>
            <p:cNvPr id="18" name="Google Shape;14242;p84">
              <a:extLst>
                <a:ext uri="{FF2B5EF4-FFF2-40B4-BE49-F238E27FC236}">
                  <a16:creationId xmlns:a16="http://schemas.microsoft.com/office/drawing/2014/main" id="{887C56BC-B857-42C8-ACDE-0DCF2E8540F7}"/>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43;p84">
              <a:extLst>
                <a:ext uri="{FF2B5EF4-FFF2-40B4-BE49-F238E27FC236}">
                  <a16:creationId xmlns:a16="http://schemas.microsoft.com/office/drawing/2014/main" id="{04D1E4F4-F92C-4A61-849E-1D8BB84B857A}"/>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44;p84">
              <a:extLst>
                <a:ext uri="{FF2B5EF4-FFF2-40B4-BE49-F238E27FC236}">
                  <a16:creationId xmlns:a16="http://schemas.microsoft.com/office/drawing/2014/main" id="{2D22DE7F-4401-49A1-91E7-B2A14BA5389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45;p84">
              <a:extLst>
                <a:ext uri="{FF2B5EF4-FFF2-40B4-BE49-F238E27FC236}">
                  <a16:creationId xmlns:a16="http://schemas.microsoft.com/office/drawing/2014/main" id="{40FE971C-A313-4C5A-8FB6-A6E9F8DEE36F}"/>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46;p84">
              <a:extLst>
                <a:ext uri="{FF2B5EF4-FFF2-40B4-BE49-F238E27FC236}">
                  <a16:creationId xmlns:a16="http://schemas.microsoft.com/office/drawing/2014/main" id="{9F5FD000-32E5-40E4-9F7A-5204F0AADF85}"/>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47;p84">
              <a:extLst>
                <a:ext uri="{FF2B5EF4-FFF2-40B4-BE49-F238E27FC236}">
                  <a16:creationId xmlns:a16="http://schemas.microsoft.com/office/drawing/2014/main" id="{CD9D6A31-F96D-401B-8008-78DC61930C4C}"/>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48;p84">
              <a:extLst>
                <a:ext uri="{FF2B5EF4-FFF2-40B4-BE49-F238E27FC236}">
                  <a16:creationId xmlns:a16="http://schemas.microsoft.com/office/drawing/2014/main" id="{08819ED3-B96C-46E8-9EB6-38480391D238}"/>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49;p84">
              <a:extLst>
                <a:ext uri="{FF2B5EF4-FFF2-40B4-BE49-F238E27FC236}">
                  <a16:creationId xmlns:a16="http://schemas.microsoft.com/office/drawing/2014/main" id="{68173873-D94A-43D4-8D54-1F422B4857D6}"/>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50;p84">
              <a:extLst>
                <a:ext uri="{FF2B5EF4-FFF2-40B4-BE49-F238E27FC236}">
                  <a16:creationId xmlns:a16="http://schemas.microsoft.com/office/drawing/2014/main" id="{B98878DC-3DCC-40CF-80A8-AABE2CD886DC}"/>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51;p84">
              <a:extLst>
                <a:ext uri="{FF2B5EF4-FFF2-40B4-BE49-F238E27FC236}">
                  <a16:creationId xmlns:a16="http://schemas.microsoft.com/office/drawing/2014/main" id="{1213C6A0-2AFC-4983-9487-186159C4152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52;p84">
              <a:extLst>
                <a:ext uri="{FF2B5EF4-FFF2-40B4-BE49-F238E27FC236}">
                  <a16:creationId xmlns:a16="http://schemas.microsoft.com/office/drawing/2014/main" id="{FAB1E67A-7D57-4AA7-8A9B-573161CC151D}"/>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671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742607" y="135559"/>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PIPELINE PREPROCESS PLANNING</a:t>
            </a:r>
            <a:endParaRPr dirty="0"/>
          </a:p>
        </p:txBody>
      </p:sp>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488739" y="1235949"/>
            <a:ext cx="8338738" cy="1338828"/>
          </a:xfrm>
          <a:prstGeom prst="rect">
            <a:avLst/>
          </a:prstGeom>
          <a:solidFill>
            <a:schemeClr val="accent1">
              <a:lumMod val="60000"/>
              <a:lumOff val="40000"/>
            </a:schemeClr>
          </a:solidFill>
        </p:spPr>
        <p:txBody>
          <a:bodyPr wrap="square" rtlCol="0">
            <a:spAutoFit/>
          </a:bodyPr>
          <a:lstStyle/>
          <a:p>
            <a:pPr marL="514350" indent="-514350" algn="just">
              <a:buFont typeface="+mj-lt"/>
              <a:buAutoNum type="arabicPeriod"/>
            </a:pPr>
            <a:r>
              <a:rPr lang="en-US" sz="2700" dirty="0"/>
              <a:t>Preprocess Planning for Pipeline Modeling</a:t>
            </a:r>
          </a:p>
          <a:p>
            <a:pPr marL="514350" indent="-514350" algn="just">
              <a:buFont typeface="+mj-lt"/>
              <a:buAutoNum type="arabicPeriod"/>
            </a:pPr>
            <a:r>
              <a:rPr lang="en-US" sz="2700" dirty="0"/>
              <a:t>Some new generated feature needs to be  preprocessed before fitted into the model</a:t>
            </a:r>
          </a:p>
        </p:txBody>
      </p:sp>
      <p:pic>
        <p:nvPicPr>
          <p:cNvPr id="4" name="Picture 3">
            <a:extLst>
              <a:ext uri="{FF2B5EF4-FFF2-40B4-BE49-F238E27FC236}">
                <a16:creationId xmlns:a16="http://schemas.microsoft.com/office/drawing/2014/main" id="{E532E62A-1DB5-4577-9B33-18E365ABCBA9}"/>
              </a:ext>
            </a:extLst>
          </p:cNvPr>
          <p:cNvPicPr>
            <a:picLocks noChangeAspect="1"/>
          </p:cNvPicPr>
          <p:nvPr/>
        </p:nvPicPr>
        <p:blipFill rotWithShape="1">
          <a:blip r:embed="rId4"/>
          <a:srcRect r="3933"/>
          <a:stretch/>
        </p:blipFill>
        <p:spPr>
          <a:xfrm>
            <a:off x="386861" y="2679559"/>
            <a:ext cx="7760677" cy="1945297"/>
          </a:xfrm>
          <a:prstGeom prst="rect">
            <a:avLst/>
          </a:prstGeom>
        </p:spPr>
      </p:pic>
    </p:spTree>
    <p:extLst>
      <p:ext uri="{BB962C8B-B14F-4D97-AF65-F5344CB8AC3E}">
        <p14:creationId xmlns:p14="http://schemas.microsoft.com/office/powerpoint/2010/main" val="253275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3E0B8-17CE-41FC-A641-F745E3FD9BDE}"/>
              </a:ext>
            </a:extLst>
          </p:cNvPr>
          <p:cNvPicPr>
            <a:picLocks noChangeAspect="1"/>
          </p:cNvPicPr>
          <p:nvPr/>
        </p:nvPicPr>
        <p:blipFill rotWithShape="1">
          <a:blip r:embed="rId2"/>
          <a:srcRect l="28257" r="26431" b="14764"/>
          <a:stretch/>
        </p:blipFill>
        <p:spPr>
          <a:xfrm>
            <a:off x="310777" y="2225016"/>
            <a:ext cx="2180738" cy="2051066"/>
          </a:xfrm>
          <a:prstGeom prst="rect">
            <a:avLst/>
          </a:prstGeom>
        </p:spPr>
      </p:pic>
      <p:grpSp>
        <p:nvGrpSpPr>
          <p:cNvPr id="38" name="Group 37">
            <a:extLst>
              <a:ext uri="{FF2B5EF4-FFF2-40B4-BE49-F238E27FC236}">
                <a16:creationId xmlns:a16="http://schemas.microsoft.com/office/drawing/2014/main" id="{9A2669DA-4111-4BCC-B40C-3B9A51BE1210}"/>
              </a:ext>
            </a:extLst>
          </p:cNvPr>
          <p:cNvGrpSpPr/>
          <p:nvPr/>
        </p:nvGrpSpPr>
        <p:grpSpPr>
          <a:xfrm>
            <a:off x="3337342" y="3475027"/>
            <a:ext cx="2271685" cy="1618260"/>
            <a:chOff x="4539878" y="798874"/>
            <a:chExt cx="3084439" cy="1998378"/>
          </a:xfrm>
        </p:grpSpPr>
        <p:pic>
          <p:nvPicPr>
            <p:cNvPr id="16" name="Picture 15">
              <a:extLst>
                <a:ext uri="{FF2B5EF4-FFF2-40B4-BE49-F238E27FC236}">
                  <a16:creationId xmlns:a16="http://schemas.microsoft.com/office/drawing/2014/main" id="{A241161D-8358-4FAF-8E60-7CF2EB28E3F2}"/>
                </a:ext>
              </a:extLst>
            </p:cNvPr>
            <p:cNvPicPr>
              <a:picLocks noChangeAspect="1"/>
            </p:cNvPicPr>
            <p:nvPr/>
          </p:nvPicPr>
          <p:blipFill>
            <a:blip r:embed="rId3"/>
            <a:stretch>
              <a:fillRect/>
            </a:stretch>
          </p:blipFill>
          <p:spPr>
            <a:xfrm>
              <a:off x="5355425" y="798874"/>
              <a:ext cx="1159261" cy="1639526"/>
            </a:xfrm>
            <a:prstGeom prst="rect">
              <a:avLst/>
            </a:prstGeom>
          </p:spPr>
        </p:pic>
        <p:pic>
          <p:nvPicPr>
            <p:cNvPr id="18" name="Picture 17">
              <a:extLst>
                <a:ext uri="{FF2B5EF4-FFF2-40B4-BE49-F238E27FC236}">
                  <a16:creationId xmlns:a16="http://schemas.microsoft.com/office/drawing/2014/main" id="{09400351-1D8F-4B25-9964-591DC779B198}"/>
                </a:ext>
              </a:extLst>
            </p:cNvPr>
            <p:cNvPicPr>
              <a:picLocks noChangeAspect="1"/>
            </p:cNvPicPr>
            <p:nvPr/>
          </p:nvPicPr>
          <p:blipFill>
            <a:blip r:embed="rId4"/>
            <a:stretch>
              <a:fillRect/>
            </a:stretch>
          </p:blipFill>
          <p:spPr>
            <a:xfrm>
              <a:off x="6379346" y="1084687"/>
              <a:ext cx="1244971" cy="1712565"/>
            </a:xfrm>
            <a:prstGeom prst="rect">
              <a:avLst/>
            </a:prstGeom>
          </p:spPr>
        </p:pic>
        <p:pic>
          <p:nvPicPr>
            <p:cNvPr id="20" name="Picture 19">
              <a:extLst>
                <a:ext uri="{FF2B5EF4-FFF2-40B4-BE49-F238E27FC236}">
                  <a16:creationId xmlns:a16="http://schemas.microsoft.com/office/drawing/2014/main" id="{7B7F4856-048C-47DD-B167-9A8C0DF934BF}"/>
                </a:ext>
              </a:extLst>
            </p:cNvPr>
            <p:cNvPicPr>
              <a:picLocks noChangeAspect="1"/>
            </p:cNvPicPr>
            <p:nvPr/>
          </p:nvPicPr>
          <p:blipFill>
            <a:blip r:embed="rId5"/>
            <a:stretch>
              <a:fillRect/>
            </a:stretch>
          </p:blipFill>
          <p:spPr>
            <a:xfrm>
              <a:off x="4539878" y="1176840"/>
              <a:ext cx="962149" cy="1528261"/>
            </a:xfrm>
            <a:prstGeom prst="rect">
              <a:avLst/>
            </a:prstGeom>
          </p:spPr>
        </p:pic>
      </p:grpSp>
      <p:sp>
        <p:nvSpPr>
          <p:cNvPr id="21" name="Google Shape;1260;p50">
            <a:extLst>
              <a:ext uri="{FF2B5EF4-FFF2-40B4-BE49-F238E27FC236}">
                <a16:creationId xmlns:a16="http://schemas.microsoft.com/office/drawing/2014/main" id="{8F58582C-9A49-4EBE-8769-0D0E16869541}"/>
              </a:ext>
            </a:extLst>
          </p:cNvPr>
          <p:cNvSpPr txBox="1">
            <a:spLocks/>
          </p:cNvSpPr>
          <p:nvPr/>
        </p:nvSpPr>
        <p:spPr>
          <a:xfrm>
            <a:off x="1349876" y="190174"/>
            <a:ext cx="6384424" cy="6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200"/>
              </a:spcBef>
              <a:spcAft>
                <a:spcPts val="1200"/>
              </a:spcAft>
            </a:pPr>
            <a:r>
              <a:rPr lang="en-ID" sz="2400" dirty="0">
                <a:solidFill>
                  <a:srgbClr val="FF6600"/>
                </a:solidFill>
                <a:latin typeface="Poppins ExtraBold" panose="020B0604020202020204" charset="0"/>
                <a:cs typeface="Poppins ExtraBold" panose="020B0604020202020204" charset="0"/>
              </a:rPr>
              <a:t>STEP 02 EXPLORATORY DATA ANALYSIS</a:t>
            </a:r>
          </a:p>
        </p:txBody>
      </p:sp>
      <p:sp>
        <p:nvSpPr>
          <p:cNvPr id="22" name="TextBox 21">
            <a:extLst>
              <a:ext uri="{FF2B5EF4-FFF2-40B4-BE49-F238E27FC236}">
                <a16:creationId xmlns:a16="http://schemas.microsoft.com/office/drawing/2014/main" id="{1D4D41A9-8536-42DD-9D43-D4292CBBEDDF}"/>
              </a:ext>
            </a:extLst>
          </p:cNvPr>
          <p:cNvSpPr txBox="1"/>
          <p:nvPr/>
        </p:nvSpPr>
        <p:spPr>
          <a:xfrm>
            <a:off x="157958" y="1213840"/>
            <a:ext cx="2860062" cy="400110"/>
          </a:xfrm>
          <a:prstGeom prst="rect">
            <a:avLst/>
          </a:prstGeom>
          <a:noFill/>
        </p:spPr>
        <p:txBody>
          <a:bodyPr wrap="square" rtlCol="0">
            <a:spAutoFit/>
          </a:bodyPr>
          <a:lstStyle/>
          <a:p>
            <a:r>
              <a:rPr lang="en-US" sz="2000" dirty="0"/>
              <a:t>Target Variable</a:t>
            </a:r>
            <a:endParaRPr lang="en-ID" sz="2000" dirty="0"/>
          </a:p>
        </p:txBody>
      </p:sp>
      <p:sp>
        <p:nvSpPr>
          <p:cNvPr id="23" name="TextBox 22">
            <a:extLst>
              <a:ext uri="{FF2B5EF4-FFF2-40B4-BE49-F238E27FC236}">
                <a16:creationId xmlns:a16="http://schemas.microsoft.com/office/drawing/2014/main" id="{70CB9925-39F4-42B8-B354-6B245031515B}"/>
              </a:ext>
            </a:extLst>
          </p:cNvPr>
          <p:cNvSpPr txBox="1"/>
          <p:nvPr/>
        </p:nvSpPr>
        <p:spPr>
          <a:xfrm>
            <a:off x="333635" y="4122329"/>
            <a:ext cx="2475317" cy="830997"/>
          </a:xfrm>
          <a:prstGeom prst="rect">
            <a:avLst/>
          </a:prstGeom>
          <a:noFill/>
        </p:spPr>
        <p:txBody>
          <a:bodyPr wrap="square" rtlCol="0">
            <a:spAutoFit/>
          </a:bodyPr>
          <a:lstStyle/>
          <a:p>
            <a:pPr algn="ctr"/>
            <a:r>
              <a:rPr lang="en-US" sz="1600" dirty="0"/>
              <a:t>Only 15% of user from the dataset were actually reading the Email</a:t>
            </a:r>
            <a:endParaRPr lang="en-ID" sz="1600" dirty="0"/>
          </a:p>
        </p:txBody>
      </p:sp>
      <p:grpSp>
        <p:nvGrpSpPr>
          <p:cNvPr id="24" name="Google Shape;11279;p80">
            <a:extLst>
              <a:ext uri="{FF2B5EF4-FFF2-40B4-BE49-F238E27FC236}">
                <a16:creationId xmlns:a16="http://schemas.microsoft.com/office/drawing/2014/main" id="{9EE9AB57-ED21-4755-B9DF-CE6ECB9D1693}"/>
              </a:ext>
            </a:extLst>
          </p:cNvPr>
          <p:cNvGrpSpPr/>
          <p:nvPr/>
        </p:nvGrpSpPr>
        <p:grpSpPr>
          <a:xfrm>
            <a:off x="732031" y="1644045"/>
            <a:ext cx="304319" cy="501990"/>
            <a:chOff x="2656082" y="2287427"/>
            <a:chExt cx="207582" cy="359594"/>
          </a:xfrm>
          <a:solidFill>
            <a:srgbClr val="FF6600"/>
          </a:solidFill>
        </p:grpSpPr>
        <p:sp>
          <p:nvSpPr>
            <p:cNvPr id="25" name="Google Shape;11280;p80">
              <a:extLst>
                <a:ext uri="{FF2B5EF4-FFF2-40B4-BE49-F238E27FC236}">
                  <a16:creationId xmlns:a16="http://schemas.microsoft.com/office/drawing/2014/main" id="{95994D52-EC66-4A78-81DD-2BBA621D7973}"/>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81;p80">
              <a:extLst>
                <a:ext uri="{FF2B5EF4-FFF2-40B4-BE49-F238E27FC236}">
                  <a16:creationId xmlns:a16="http://schemas.microsoft.com/office/drawing/2014/main" id="{CB69DB1E-DDE0-49ED-8220-B8A45235B39A}"/>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82;p80">
              <a:extLst>
                <a:ext uri="{FF2B5EF4-FFF2-40B4-BE49-F238E27FC236}">
                  <a16:creationId xmlns:a16="http://schemas.microsoft.com/office/drawing/2014/main" id="{04733FD2-7395-418D-98D8-DC71FF059D66}"/>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83;p80">
              <a:extLst>
                <a:ext uri="{FF2B5EF4-FFF2-40B4-BE49-F238E27FC236}">
                  <a16:creationId xmlns:a16="http://schemas.microsoft.com/office/drawing/2014/main" id="{3CE3DE97-0DB0-4511-A1CE-E96F404BFFE9}"/>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2308;p82">
            <a:extLst>
              <a:ext uri="{FF2B5EF4-FFF2-40B4-BE49-F238E27FC236}">
                <a16:creationId xmlns:a16="http://schemas.microsoft.com/office/drawing/2014/main" id="{14EC1E3F-F97D-4BDD-B8B6-57F6253CD5AF}"/>
              </a:ext>
            </a:extLst>
          </p:cNvPr>
          <p:cNvSpPr/>
          <p:nvPr/>
        </p:nvSpPr>
        <p:spPr>
          <a:xfrm>
            <a:off x="1115880" y="1626505"/>
            <a:ext cx="545592" cy="519530"/>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4800;p86">
            <a:extLst>
              <a:ext uri="{FF2B5EF4-FFF2-40B4-BE49-F238E27FC236}">
                <a16:creationId xmlns:a16="http://schemas.microsoft.com/office/drawing/2014/main" id="{1232F074-68A3-4DA0-87D9-B6DF7C92128B}"/>
              </a:ext>
            </a:extLst>
          </p:cNvPr>
          <p:cNvGrpSpPr/>
          <p:nvPr/>
        </p:nvGrpSpPr>
        <p:grpSpPr>
          <a:xfrm>
            <a:off x="1682628" y="1686169"/>
            <a:ext cx="383993" cy="391645"/>
            <a:chOff x="5170480" y="2934639"/>
            <a:chExt cx="261929" cy="280550"/>
          </a:xfrm>
          <a:solidFill>
            <a:srgbClr val="FF6600"/>
          </a:solidFill>
        </p:grpSpPr>
        <p:sp>
          <p:nvSpPr>
            <p:cNvPr id="31" name="Google Shape;14801;p86">
              <a:extLst>
                <a:ext uri="{FF2B5EF4-FFF2-40B4-BE49-F238E27FC236}">
                  <a16:creationId xmlns:a16="http://schemas.microsoft.com/office/drawing/2014/main" id="{839092EA-BAD3-42D0-B4C0-A5730BC14F89}"/>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2;p86">
              <a:extLst>
                <a:ext uri="{FF2B5EF4-FFF2-40B4-BE49-F238E27FC236}">
                  <a16:creationId xmlns:a16="http://schemas.microsoft.com/office/drawing/2014/main" id="{C1E84932-15C2-4400-B06C-4E76C5F8D24C}"/>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803;p86">
              <a:extLst>
                <a:ext uri="{FF2B5EF4-FFF2-40B4-BE49-F238E27FC236}">
                  <a16:creationId xmlns:a16="http://schemas.microsoft.com/office/drawing/2014/main" id="{6E04038A-C113-4BAD-8AD2-E20EB4E1A766}"/>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804;p86">
              <a:extLst>
                <a:ext uri="{FF2B5EF4-FFF2-40B4-BE49-F238E27FC236}">
                  <a16:creationId xmlns:a16="http://schemas.microsoft.com/office/drawing/2014/main" id="{002C3E6D-F2C2-4BA1-8B19-4EFE5A1830EB}"/>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805;p86">
              <a:extLst>
                <a:ext uri="{FF2B5EF4-FFF2-40B4-BE49-F238E27FC236}">
                  <a16:creationId xmlns:a16="http://schemas.microsoft.com/office/drawing/2014/main" id="{BDC7CA48-BDFE-4793-8C44-11B425ECDBE0}"/>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06;p86">
              <a:extLst>
                <a:ext uri="{FF2B5EF4-FFF2-40B4-BE49-F238E27FC236}">
                  <a16:creationId xmlns:a16="http://schemas.microsoft.com/office/drawing/2014/main" id="{75CBB1DF-0E86-460C-9B1A-451113EA29B0}"/>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07;p86">
              <a:extLst>
                <a:ext uri="{FF2B5EF4-FFF2-40B4-BE49-F238E27FC236}">
                  <a16:creationId xmlns:a16="http://schemas.microsoft.com/office/drawing/2014/main" id="{848A0BB1-A3C0-4FE0-9441-724284CC79AD}"/>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 name="Straight Connector 39">
            <a:extLst>
              <a:ext uri="{FF2B5EF4-FFF2-40B4-BE49-F238E27FC236}">
                <a16:creationId xmlns:a16="http://schemas.microsoft.com/office/drawing/2014/main" id="{967605CD-2AE7-4006-AC6F-101920F66FEF}"/>
              </a:ext>
            </a:extLst>
          </p:cNvPr>
          <p:cNvCxnSpPr/>
          <p:nvPr/>
        </p:nvCxnSpPr>
        <p:spPr>
          <a:xfrm>
            <a:off x="3018020" y="914400"/>
            <a:ext cx="0" cy="417888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626C7D-B251-43C5-A2AE-E5A71C61D5FD}"/>
              </a:ext>
            </a:extLst>
          </p:cNvPr>
          <p:cNvSpPr txBox="1"/>
          <p:nvPr/>
        </p:nvSpPr>
        <p:spPr>
          <a:xfrm>
            <a:off x="3661224" y="1210927"/>
            <a:ext cx="1406074" cy="400110"/>
          </a:xfrm>
          <a:prstGeom prst="rect">
            <a:avLst/>
          </a:prstGeom>
          <a:noFill/>
        </p:spPr>
        <p:txBody>
          <a:bodyPr wrap="square" rtlCol="0">
            <a:spAutoFit/>
          </a:bodyPr>
          <a:lstStyle/>
          <a:p>
            <a:r>
              <a:rPr lang="en-US" sz="2000" dirty="0"/>
              <a:t>Country</a:t>
            </a:r>
            <a:endParaRPr lang="en-ID" sz="2000" dirty="0"/>
          </a:p>
        </p:txBody>
      </p:sp>
      <p:sp>
        <p:nvSpPr>
          <p:cNvPr id="42" name="TextBox 41">
            <a:extLst>
              <a:ext uri="{FF2B5EF4-FFF2-40B4-BE49-F238E27FC236}">
                <a16:creationId xmlns:a16="http://schemas.microsoft.com/office/drawing/2014/main" id="{35E665C4-03FF-41E4-AE3D-872947AEBA16}"/>
              </a:ext>
            </a:extLst>
          </p:cNvPr>
          <p:cNvSpPr txBox="1"/>
          <p:nvPr/>
        </p:nvSpPr>
        <p:spPr>
          <a:xfrm>
            <a:off x="5707841" y="3524834"/>
            <a:ext cx="3436157" cy="1200329"/>
          </a:xfrm>
          <a:prstGeom prst="rect">
            <a:avLst/>
          </a:prstGeom>
          <a:noFill/>
        </p:spPr>
        <p:txBody>
          <a:bodyPr wrap="square" rtlCol="0">
            <a:spAutoFit/>
          </a:bodyPr>
          <a:lstStyle/>
          <a:p>
            <a:pPr algn="just"/>
            <a:r>
              <a:rPr lang="en-US" sz="1800" dirty="0"/>
              <a:t>Philippines is the most country with user’s ratio to read the email promotion, followed by Vietnam and Thailand</a:t>
            </a:r>
            <a:endParaRPr lang="en-ID" sz="1800" dirty="0"/>
          </a:p>
        </p:txBody>
      </p:sp>
      <p:pic>
        <p:nvPicPr>
          <p:cNvPr id="43" name="Picture 42">
            <a:extLst>
              <a:ext uri="{FF2B5EF4-FFF2-40B4-BE49-F238E27FC236}">
                <a16:creationId xmlns:a16="http://schemas.microsoft.com/office/drawing/2014/main" id="{76ACE6B8-43A9-433F-9372-3CB89D8FCC4F}"/>
              </a:ext>
            </a:extLst>
          </p:cNvPr>
          <p:cNvPicPr>
            <a:picLocks noChangeAspect="1"/>
          </p:cNvPicPr>
          <p:nvPr/>
        </p:nvPicPr>
        <p:blipFill>
          <a:blip r:embed="rId6"/>
          <a:stretch>
            <a:fillRect/>
          </a:stretch>
        </p:blipFill>
        <p:spPr>
          <a:xfrm>
            <a:off x="7923822" y="-133293"/>
            <a:ext cx="1420204" cy="1276235"/>
          </a:xfrm>
          <a:prstGeom prst="rect">
            <a:avLst/>
          </a:prstGeom>
        </p:spPr>
      </p:pic>
      <p:pic>
        <p:nvPicPr>
          <p:cNvPr id="3" name="Picture 2">
            <a:extLst>
              <a:ext uri="{FF2B5EF4-FFF2-40B4-BE49-F238E27FC236}">
                <a16:creationId xmlns:a16="http://schemas.microsoft.com/office/drawing/2014/main" id="{94D295C4-D613-4F80-B793-75FB0351BFCC}"/>
              </a:ext>
            </a:extLst>
          </p:cNvPr>
          <p:cNvPicPr>
            <a:picLocks noChangeAspect="1"/>
          </p:cNvPicPr>
          <p:nvPr/>
        </p:nvPicPr>
        <p:blipFill rotWithShape="1">
          <a:blip r:embed="rId7"/>
          <a:srcRect l="8006" t="5914" r="8540"/>
          <a:stretch/>
        </p:blipFill>
        <p:spPr>
          <a:xfrm>
            <a:off x="3227088" y="1570071"/>
            <a:ext cx="5710004" cy="1931217"/>
          </a:xfrm>
          <a:prstGeom prst="rect">
            <a:avLst/>
          </a:prstGeom>
        </p:spPr>
      </p:pic>
    </p:spTree>
    <p:extLst>
      <p:ext uri="{BB962C8B-B14F-4D97-AF65-F5344CB8AC3E}">
        <p14:creationId xmlns:p14="http://schemas.microsoft.com/office/powerpoint/2010/main" val="369199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60" name="Google Shape;1260;p50"/>
          <p:cNvSpPr txBox="1">
            <a:spLocks noGrp="1"/>
          </p:cNvSpPr>
          <p:nvPr>
            <p:ph type="title" idx="15"/>
          </p:nvPr>
        </p:nvSpPr>
        <p:spPr>
          <a:xfrm>
            <a:off x="2128700" y="313075"/>
            <a:ext cx="4877400" cy="608700"/>
          </a:xfrm>
          <a:prstGeom prst="rect">
            <a:avLst/>
          </a:prstGeom>
        </p:spPr>
        <p:txBody>
          <a:bodyPr spcFirstLastPara="1" wrap="square" lIns="91425" tIns="91425" rIns="91425" bIns="91425" anchor="t" anchorCtr="0">
            <a:noAutofit/>
          </a:bodyPr>
          <a:lstStyle/>
          <a:p>
            <a:pPr marL="0" lvl="0" indent="0" algn="ctr" rtl="0">
              <a:spcBef>
                <a:spcPts val="1200"/>
              </a:spcBef>
              <a:spcAft>
                <a:spcPts val="1200"/>
              </a:spcAft>
              <a:buNone/>
            </a:pPr>
            <a:r>
              <a:rPr lang="en" dirty="0"/>
              <a:t>Opening Email</a:t>
            </a:r>
            <a:endParaRPr dirty="0"/>
          </a:p>
        </p:txBody>
      </p:sp>
      <p:pic>
        <p:nvPicPr>
          <p:cNvPr id="147" name="Picture 146">
            <a:extLst>
              <a:ext uri="{FF2B5EF4-FFF2-40B4-BE49-F238E27FC236}">
                <a16:creationId xmlns:a16="http://schemas.microsoft.com/office/drawing/2014/main" id="{A445D281-62F6-4831-9ADD-6D1A212F9658}"/>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6" name="TextBox 25">
            <a:extLst>
              <a:ext uri="{FF2B5EF4-FFF2-40B4-BE49-F238E27FC236}">
                <a16:creationId xmlns:a16="http://schemas.microsoft.com/office/drawing/2014/main" id="{F3D2CE73-1BC3-4F9D-B879-E841C577B477}"/>
              </a:ext>
            </a:extLst>
          </p:cNvPr>
          <p:cNvSpPr txBox="1"/>
          <p:nvPr/>
        </p:nvSpPr>
        <p:spPr>
          <a:xfrm>
            <a:off x="478813" y="3852029"/>
            <a:ext cx="4051420" cy="1015663"/>
          </a:xfrm>
          <a:prstGeom prst="rect">
            <a:avLst/>
          </a:prstGeom>
          <a:noFill/>
        </p:spPr>
        <p:txBody>
          <a:bodyPr wrap="square" rtlCol="0">
            <a:spAutoFit/>
          </a:bodyPr>
          <a:lstStyle/>
          <a:p>
            <a:pPr algn="ctr"/>
            <a:r>
              <a:rPr lang="en-US" sz="2000" dirty="0"/>
              <a:t>User that’s most likely to  read the promotion email, actually open their Email  0.8-1.2 times per day</a:t>
            </a:r>
            <a:endParaRPr lang="en-ID" sz="2000" dirty="0"/>
          </a:p>
        </p:txBody>
      </p:sp>
      <p:sp>
        <p:nvSpPr>
          <p:cNvPr id="149" name="TextBox 148">
            <a:extLst>
              <a:ext uri="{FF2B5EF4-FFF2-40B4-BE49-F238E27FC236}">
                <a16:creationId xmlns:a16="http://schemas.microsoft.com/office/drawing/2014/main" id="{7356E364-E290-4283-8E30-C3D1A6FE3FDA}"/>
              </a:ext>
            </a:extLst>
          </p:cNvPr>
          <p:cNvSpPr txBox="1"/>
          <p:nvPr/>
        </p:nvSpPr>
        <p:spPr>
          <a:xfrm>
            <a:off x="4767724" y="3841290"/>
            <a:ext cx="4146534" cy="1015663"/>
          </a:xfrm>
          <a:prstGeom prst="rect">
            <a:avLst/>
          </a:prstGeom>
          <a:noFill/>
        </p:spPr>
        <p:txBody>
          <a:bodyPr wrap="square" rtlCol="0">
            <a:spAutoFit/>
          </a:bodyPr>
          <a:lstStyle/>
          <a:p>
            <a:pPr algn="ctr"/>
            <a:r>
              <a:rPr lang="en-US" sz="2000" dirty="0"/>
              <a:t>User that’s most likely to  read the promotion email, open their email in the last 1 year at least once.</a:t>
            </a:r>
            <a:endParaRPr lang="en-ID" sz="2000" dirty="0"/>
          </a:p>
        </p:txBody>
      </p:sp>
      <p:pic>
        <p:nvPicPr>
          <p:cNvPr id="3" name="Picture 2">
            <a:extLst>
              <a:ext uri="{FF2B5EF4-FFF2-40B4-BE49-F238E27FC236}">
                <a16:creationId xmlns:a16="http://schemas.microsoft.com/office/drawing/2014/main" id="{896FA345-8596-452A-B97B-5BC2FFF509ED}"/>
              </a:ext>
            </a:extLst>
          </p:cNvPr>
          <p:cNvPicPr>
            <a:picLocks noChangeAspect="1"/>
          </p:cNvPicPr>
          <p:nvPr/>
        </p:nvPicPr>
        <p:blipFill rotWithShape="1">
          <a:blip r:embed="rId4"/>
          <a:srcRect l="3115" t="6087" r="8289" b="2885"/>
          <a:stretch/>
        </p:blipFill>
        <p:spPr>
          <a:xfrm>
            <a:off x="4635454" y="1142942"/>
            <a:ext cx="4440187" cy="2487920"/>
          </a:xfrm>
          <a:prstGeom prst="rect">
            <a:avLst/>
          </a:prstGeom>
        </p:spPr>
      </p:pic>
      <p:pic>
        <p:nvPicPr>
          <p:cNvPr id="5" name="Picture 4">
            <a:extLst>
              <a:ext uri="{FF2B5EF4-FFF2-40B4-BE49-F238E27FC236}">
                <a16:creationId xmlns:a16="http://schemas.microsoft.com/office/drawing/2014/main" id="{B700295D-3DEB-4BDD-9B43-43A521D2A33E}"/>
              </a:ext>
            </a:extLst>
          </p:cNvPr>
          <p:cNvPicPr>
            <a:picLocks noChangeAspect="1"/>
          </p:cNvPicPr>
          <p:nvPr/>
        </p:nvPicPr>
        <p:blipFill rotWithShape="1">
          <a:blip r:embed="rId5"/>
          <a:srcRect l="4030" t="8170" r="6418" b="60653"/>
          <a:stretch/>
        </p:blipFill>
        <p:spPr>
          <a:xfrm>
            <a:off x="106940" y="1142942"/>
            <a:ext cx="4423293" cy="2487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5" name="Google Shape;1395;p51"/>
          <p:cNvSpPr/>
          <p:nvPr/>
        </p:nvSpPr>
        <p:spPr>
          <a:xfrm>
            <a:off x="7027059" y="4060733"/>
            <a:ext cx="1316841" cy="35468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txBox="1">
            <a:spLocks noGrp="1"/>
          </p:cNvSpPr>
          <p:nvPr>
            <p:ph type="title" idx="4294967295"/>
          </p:nvPr>
        </p:nvSpPr>
        <p:spPr>
          <a:xfrm>
            <a:off x="7027071" y="4060745"/>
            <a:ext cx="1320932" cy="2630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ELDER</a:t>
            </a:r>
            <a:endParaRPr sz="1600" dirty="0">
              <a:solidFill>
                <a:srgbClr val="FFFFFF"/>
              </a:solidFill>
            </a:endParaRPr>
          </a:p>
        </p:txBody>
      </p:sp>
      <p:sp>
        <p:nvSpPr>
          <p:cNvPr id="1402" name="Google Shape;1402;p51"/>
          <p:cNvSpPr txBox="1">
            <a:spLocks noGrp="1"/>
          </p:cNvSpPr>
          <p:nvPr>
            <p:ph type="title"/>
          </p:nvPr>
        </p:nvSpPr>
        <p:spPr>
          <a:xfrm>
            <a:off x="1606900" y="472325"/>
            <a:ext cx="5879750" cy="5517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200" dirty="0"/>
              <a:t>AGE BINING</a:t>
            </a:r>
            <a:endParaRPr sz="3200" dirty="0"/>
          </a:p>
          <a:p>
            <a:pPr marL="0" lvl="0" indent="0" algn="ctr" rtl="0">
              <a:spcBef>
                <a:spcPts val="0"/>
              </a:spcBef>
              <a:spcAft>
                <a:spcPts val="0"/>
              </a:spcAft>
              <a:buNone/>
            </a:pPr>
            <a:endParaRPr dirty="0"/>
          </a:p>
        </p:txBody>
      </p:sp>
      <p:grpSp>
        <p:nvGrpSpPr>
          <p:cNvPr id="36" name="Google Shape;13329;p83">
            <a:extLst>
              <a:ext uri="{FF2B5EF4-FFF2-40B4-BE49-F238E27FC236}">
                <a16:creationId xmlns:a16="http://schemas.microsoft.com/office/drawing/2014/main" id="{2F397496-71CC-4BEB-A71A-F4E2EE05550E}"/>
              </a:ext>
            </a:extLst>
          </p:cNvPr>
          <p:cNvGrpSpPr/>
          <p:nvPr/>
        </p:nvGrpSpPr>
        <p:grpSpPr>
          <a:xfrm>
            <a:off x="7361141" y="3236516"/>
            <a:ext cx="594904" cy="753791"/>
            <a:chOff x="6698441" y="2414530"/>
            <a:chExt cx="277644" cy="357984"/>
          </a:xfrm>
          <a:solidFill>
            <a:srgbClr val="000000"/>
          </a:solidFill>
        </p:grpSpPr>
        <p:sp>
          <p:nvSpPr>
            <p:cNvPr id="37" name="Google Shape;13330;p83">
              <a:extLst>
                <a:ext uri="{FF2B5EF4-FFF2-40B4-BE49-F238E27FC236}">
                  <a16:creationId xmlns:a16="http://schemas.microsoft.com/office/drawing/2014/main" id="{6E6EC2EF-10B9-4289-AF3F-134C4BFD3187}"/>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31;p83">
              <a:extLst>
                <a:ext uri="{FF2B5EF4-FFF2-40B4-BE49-F238E27FC236}">
                  <a16:creationId xmlns:a16="http://schemas.microsoft.com/office/drawing/2014/main" id="{2EBEEDD3-3A11-4A51-B98F-F209E11EE82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2;p83">
              <a:extLst>
                <a:ext uri="{FF2B5EF4-FFF2-40B4-BE49-F238E27FC236}">
                  <a16:creationId xmlns:a16="http://schemas.microsoft.com/office/drawing/2014/main" id="{26B98418-331E-4A6E-81DE-3C68300CA8AD}"/>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33;p83">
              <a:extLst>
                <a:ext uri="{FF2B5EF4-FFF2-40B4-BE49-F238E27FC236}">
                  <a16:creationId xmlns:a16="http://schemas.microsoft.com/office/drawing/2014/main" id="{35F77D66-86D9-41EF-B1E7-E3D4DA7AC55F}"/>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34;p83">
              <a:extLst>
                <a:ext uri="{FF2B5EF4-FFF2-40B4-BE49-F238E27FC236}">
                  <a16:creationId xmlns:a16="http://schemas.microsoft.com/office/drawing/2014/main" id="{DFE329AA-DF0B-407D-8309-DFE0C89C0E37}"/>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35;p83">
              <a:extLst>
                <a:ext uri="{FF2B5EF4-FFF2-40B4-BE49-F238E27FC236}">
                  <a16:creationId xmlns:a16="http://schemas.microsoft.com/office/drawing/2014/main" id="{DE21BF2C-D2BB-4C07-9A08-04A3D757CAE7}"/>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Picture 67">
            <a:extLst>
              <a:ext uri="{FF2B5EF4-FFF2-40B4-BE49-F238E27FC236}">
                <a16:creationId xmlns:a16="http://schemas.microsoft.com/office/drawing/2014/main" id="{2EA1C38E-7B86-47DE-BDFA-ADE563D48429}"/>
              </a:ext>
            </a:extLst>
          </p:cNvPr>
          <p:cNvPicPr>
            <a:picLocks noChangeAspect="1"/>
          </p:cNvPicPr>
          <p:nvPr/>
        </p:nvPicPr>
        <p:blipFill>
          <a:blip r:embed="rId3"/>
          <a:stretch>
            <a:fillRect/>
          </a:stretch>
        </p:blipFill>
        <p:spPr>
          <a:xfrm>
            <a:off x="7923822" y="-133293"/>
            <a:ext cx="1420204" cy="1276235"/>
          </a:xfrm>
          <a:prstGeom prst="rect">
            <a:avLst/>
          </a:prstGeom>
        </p:spPr>
      </p:pic>
      <p:grpSp>
        <p:nvGrpSpPr>
          <p:cNvPr id="69" name="Google Shape;12990;p83">
            <a:extLst>
              <a:ext uri="{FF2B5EF4-FFF2-40B4-BE49-F238E27FC236}">
                <a16:creationId xmlns:a16="http://schemas.microsoft.com/office/drawing/2014/main" id="{1DE59318-F9D5-4741-BE4C-FEA0C5F6B11C}"/>
              </a:ext>
            </a:extLst>
          </p:cNvPr>
          <p:cNvGrpSpPr/>
          <p:nvPr/>
        </p:nvGrpSpPr>
        <p:grpSpPr>
          <a:xfrm>
            <a:off x="4021715" y="3266546"/>
            <a:ext cx="585354" cy="717567"/>
            <a:chOff x="5800725" y="3785989"/>
            <a:chExt cx="277644" cy="354594"/>
          </a:xfrm>
          <a:solidFill>
            <a:srgbClr val="FF0000"/>
          </a:solidFill>
        </p:grpSpPr>
        <p:sp>
          <p:nvSpPr>
            <p:cNvPr id="70" name="Google Shape;12991;p83">
              <a:extLst>
                <a:ext uri="{FF2B5EF4-FFF2-40B4-BE49-F238E27FC236}">
                  <a16:creationId xmlns:a16="http://schemas.microsoft.com/office/drawing/2014/main" id="{22834296-70F3-4660-B8D1-D1924BA5AC63}"/>
                </a:ext>
              </a:extLst>
            </p:cNvPr>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992;p83">
              <a:extLst>
                <a:ext uri="{FF2B5EF4-FFF2-40B4-BE49-F238E27FC236}">
                  <a16:creationId xmlns:a16="http://schemas.microsoft.com/office/drawing/2014/main" id="{9C435892-DCCB-4CB7-AABC-35D208F5F8F2}"/>
                </a:ext>
              </a:extLst>
            </p:cNvPr>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93;p83">
              <a:extLst>
                <a:ext uri="{FF2B5EF4-FFF2-40B4-BE49-F238E27FC236}">
                  <a16:creationId xmlns:a16="http://schemas.microsoft.com/office/drawing/2014/main" id="{E8527BE9-956F-4C43-971F-D15D42C9EA17}"/>
                </a:ext>
              </a:extLst>
            </p:cNvPr>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994;p83">
              <a:extLst>
                <a:ext uri="{FF2B5EF4-FFF2-40B4-BE49-F238E27FC236}">
                  <a16:creationId xmlns:a16="http://schemas.microsoft.com/office/drawing/2014/main" id="{20CD542B-2B23-4EF3-BD51-C522DE9C4C11}"/>
                </a:ext>
              </a:extLst>
            </p:cNvPr>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995;p83">
              <a:extLst>
                <a:ext uri="{FF2B5EF4-FFF2-40B4-BE49-F238E27FC236}">
                  <a16:creationId xmlns:a16="http://schemas.microsoft.com/office/drawing/2014/main" id="{FA18D951-CCF6-4DEE-9B08-E0A13AA74AAF}"/>
                </a:ext>
              </a:extLst>
            </p:cNvPr>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96;p83">
              <a:extLst>
                <a:ext uri="{FF2B5EF4-FFF2-40B4-BE49-F238E27FC236}">
                  <a16:creationId xmlns:a16="http://schemas.microsoft.com/office/drawing/2014/main" id="{56826D7A-695C-45CB-B9BA-715C6D7C07D6}"/>
                </a:ext>
              </a:extLst>
            </p:cNvPr>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997;p83">
              <a:extLst>
                <a:ext uri="{FF2B5EF4-FFF2-40B4-BE49-F238E27FC236}">
                  <a16:creationId xmlns:a16="http://schemas.microsoft.com/office/drawing/2014/main" id="{8CC3DD0A-FFA4-4811-B8E5-B795E121FFB4}"/>
                </a:ext>
              </a:extLst>
            </p:cNvPr>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3203;p83">
            <a:extLst>
              <a:ext uri="{FF2B5EF4-FFF2-40B4-BE49-F238E27FC236}">
                <a16:creationId xmlns:a16="http://schemas.microsoft.com/office/drawing/2014/main" id="{0C98741C-FC4F-4D54-A78C-C187CC7F7F27}"/>
              </a:ext>
            </a:extLst>
          </p:cNvPr>
          <p:cNvGrpSpPr/>
          <p:nvPr/>
        </p:nvGrpSpPr>
        <p:grpSpPr>
          <a:xfrm>
            <a:off x="617156" y="3244258"/>
            <a:ext cx="594904" cy="733824"/>
            <a:chOff x="4899999" y="2882095"/>
            <a:chExt cx="271244" cy="346801"/>
          </a:xfrm>
          <a:solidFill>
            <a:srgbClr val="00B050"/>
          </a:solidFill>
        </p:grpSpPr>
        <p:sp>
          <p:nvSpPr>
            <p:cNvPr id="78" name="Google Shape;13204;p83">
              <a:extLst>
                <a:ext uri="{FF2B5EF4-FFF2-40B4-BE49-F238E27FC236}">
                  <a16:creationId xmlns:a16="http://schemas.microsoft.com/office/drawing/2014/main" id="{57FC32CA-52E9-464E-9C28-34D165154313}"/>
                </a:ext>
              </a:extLst>
            </p:cNvPr>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205;p83">
              <a:extLst>
                <a:ext uri="{FF2B5EF4-FFF2-40B4-BE49-F238E27FC236}">
                  <a16:creationId xmlns:a16="http://schemas.microsoft.com/office/drawing/2014/main" id="{A53B151A-0BF2-4F2C-B94F-44327992AA26}"/>
                </a:ext>
              </a:extLst>
            </p:cNvPr>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206;p83">
              <a:extLst>
                <a:ext uri="{FF2B5EF4-FFF2-40B4-BE49-F238E27FC236}">
                  <a16:creationId xmlns:a16="http://schemas.microsoft.com/office/drawing/2014/main" id="{601BD3C1-7DE8-4EA4-B9CD-38D1AB8B8CB0}"/>
                </a:ext>
              </a:extLst>
            </p:cNvPr>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207;p83">
              <a:extLst>
                <a:ext uri="{FF2B5EF4-FFF2-40B4-BE49-F238E27FC236}">
                  <a16:creationId xmlns:a16="http://schemas.microsoft.com/office/drawing/2014/main" id="{A4455B11-5893-4367-83F9-6064BF23CE7E}"/>
                </a:ext>
              </a:extLst>
            </p:cNvPr>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208;p83">
              <a:extLst>
                <a:ext uri="{FF2B5EF4-FFF2-40B4-BE49-F238E27FC236}">
                  <a16:creationId xmlns:a16="http://schemas.microsoft.com/office/drawing/2014/main" id="{2B827808-1593-4BE5-88FB-8F4140480366}"/>
                </a:ext>
              </a:extLst>
            </p:cNvPr>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209;p83">
              <a:extLst>
                <a:ext uri="{FF2B5EF4-FFF2-40B4-BE49-F238E27FC236}">
                  <a16:creationId xmlns:a16="http://schemas.microsoft.com/office/drawing/2014/main" id="{1146297B-2166-45CB-89EB-EB072D4C4352}"/>
                </a:ext>
              </a:extLst>
            </p:cNvPr>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210;p83">
              <a:extLst>
                <a:ext uri="{FF2B5EF4-FFF2-40B4-BE49-F238E27FC236}">
                  <a16:creationId xmlns:a16="http://schemas.microsoft.com/office/drawing/2014/main" id="{E74E36AB-AA70-47B2-85B0-B92945072F1D}"/>
                </a:ext>
              </a:extLst>
            </p:cNvPr>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211;p83">
              <a:extLst>
                <a:ext uri="{FF2B5EF4-FFF2-40B4-BE49-F238E27FC236}">
                  <a16:creationId xmlns:a16="http://schemas.microsoft.com/office/drawing/2014/main" id="{C0926F0C-E732-449B-A3AA-ED622CC6FAF5}"/>
                </a:ext>
              </a:extLst>
            </p:cNvPr>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212;p83">
              <a:extLst>
                <a:ext uri="{FF2B5EF4-FFF2-40B4-BE49-F238E27FC236}">
                  <a16:creationId xmlns:a16="http://schemas.microsoft.com/office/drawing/2014/main" id="{25811610-34D6-4257-B021-848CF7E8C307}"/>
                </a:ext>
              </a:extLst>
            </p:cNvPr>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213;p83">
              <a:extLst>
                <a:ext uri="{FF2B5EF4-FFF2-40B4-BE49-F238E27FC236}">
                  <a16:creationId xmlns:a16="http://schemas.microsoft.com/office/drawing/2014/main" id="{E32F6C5B-B0C2-4058-AF6C-541D7FB00BF3}"/>
                </a:ext>
              </a:extLst>
            </p:cNvPr>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3553;p83">
            <a:extLst>
              <a:ext uri="{FF2B5EF4-FFF2-40B4-BE49-F238E27FC236}">
                <a16:creationId xmlns:a16="http://schemas.microsoft.com/office/drawing/2014/main" id="{37A2B023-6A0F-4ED2-A938-9097CEFA5EA2}"/>
              </a:ext>
            </a:extLst>
          </p:cNvPr>
          <p:cNvGrpSpPr/>
          <p:nvPr/>
        </p:nvGrpSpPr>
        <p:grpSpPr>
          <a:xfrm>
            <a:off x="2319435" y="3276453"/>
            <a:ext cx="594905" cy="719876"/>
            <a:chOff x="7144274" y="1500214"/>
            <a:chExt cx="282174" cy="355735"/>
          </a:xfrm>
          <a:solidFill>
            <a:srgbClr val="0070C0"/>
          </a:solidFill>
        </p:grpSpPr>
        <p:sp>
          <p:nvSpPr>
            <p:cNvPr id="89" name="Google Shape;13554;p83">
              <a:extLst>
                <a:ext uri="{FF2B5EF4-FFF2-40B4-BE49-F238E27FC236}">
                  <a16:creationId xmlns:a16="http://schemas.microsoft.com/office/drawing/2014/main" id="{EFDD7745-C3FD-4606-B18F-7F79239A8890}"/>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555;p83">
              <a:extLst>
                <a:ext uri="{FF2B5EF4-FFF2-40B4-BE49-F238E27FC236}">
                  <a16:creationId xmlns:a16="http://schemas.microsoft.com/office/drawing/2014/main" id="{E1FB4FFC-E606-45F0-891B-8E4073FD812A}"/>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556;p83">
              <a:extLst>
                <a:ext uri="{FF2B5EF4-FFF2-40B4-BE49-F238E27FC236}">
                  <a16:creationId xmlns:a16="http://schemas.microsoft.com/office/drawing/2014/main" id="{9D9E1103-CA3D-40A2-8BD2-19539141A615}"/>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557;p83">
              <a:extLst>
                <a:ext uri="{FF2B5EF4-FFF2-40B4-BE49-F238E27FC236}">
                  <a16:creationId xmlns:a16="http://schemas.microsoft.com/office/drawing/2014/main" id="{9618C1CD-E972-4266-A16C-C57F381487B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558;p83">
              <a:extLst>
                <a:ext uri="{FF2B5EF4-FFF2-40B4-BE49-F238E27FC236}">
                  <a16:creationId xmlns:a16="http://schemas.microsoft.com/office/drawing/2014/main" id="{395CBD4D-50F0-4A1B-9A4C-26538C152B0D}"/>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559;p83">
              <a:extLst>
                <a:ext uri="{FF2B5EF4-FFF2-40B4-BE49-F238E27FC236}">
                  <a16:creationId xmlns:a16="http://schemas.microsoft.com/office/drawing/2014/main" id="{FCB350DE-A4E0-464B-A9A4-C4C3AF2454C8}"/>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2944;p83">
            <a:extLst>
              <a:ext uri="{FF2B5EF4-FFF2-40B4-BE49-F238E27FC236}">
                <a16:creationId xmlns:a16="http://schemas.microsoft.com/office/drawing/2014/main" id="{3AA168D2-29B3-4411-B2BD-E441F56D9C14}"/>
              </a:ext>
            </a:extLst>
          </p:cNvPr>
          <p:cNvGrpSpPr/>
          <p:nvPr/>
        </p:nvGrpSpPr>
        <p:grpSpPr>
          <a:xfrm>
            <a:off x="5721464" y="3276453"/>
            <a:ext cx="523338" cy="704458"/>
            <a:chOff x="4896609" y="4260872"/>
            <a:chExt cx="278784" cy="355323"/>
          </a:xfrm>
          <a:solidFill>
            <a:srgbClr val="9011EF"/>
          </a:solidFill>
        </p:grpSpPr>
        <p:sp>
          <p:nvSpPr>
            <p:cNvPr id="96" name="Google Shape;12945;p83">
              <a:extLst>
                <a:ext uri="{FF2B5EF4-FFF2-40B4-BE49-F238E27FC236}">
                  <a16:creationId xmlns:a16="http://schemas.microsoft.com/office/drawing/2014/main" id="{F5805C4A-BC26-4518-B433-36B59BF484C8}"/>
                </a:ext>
              </a:extLst>
            </p:cNvPr>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946;p83">
              <a:extLst>
                <a:ext uri="{FF2B5EF4-FFF2-40B4-BE49-F238E27FC236}">
                  <a16:creationId xmlns:a16="http://schemas.microsoft.com/office/drawing/2014/main" id="{0C875882-D64D-45C1-9C8A-F133DB09AE27}"/>
                </a:ext>
              </a:extLst>
            </p:cNvPr>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947;p83">
              <a:extLst>
                <a:ext uri="{FF2B5EF4-FFF2-40B4-BE49-F238E27FC236}">
                  <a16:creationId xmlns:a16="http://schemas.microsoft.com/office/drawing/2014/main" id="{D4627DE6-C05C-4DA1-AA1A-2B07254A3451}"/>
                </a:ext>
              </a:extLst>
            </p:cNvPr>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948;p83">
              <a:extLst>
                <a:ext uri="{FF2B5EF4-FFF2-40B4-BE49-F238E27FC236}">
                  <a16:creationId xmlns:a16="http://schemas.microsoft.com/office/drawing/2014/main" id="{A5F29DF7-2E26-4147-9F9A-8B71B27BC6EE}"/>
                </a:ext>
              </a:extLst>
            </p:cNvPr>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949;p83">
              <a:extLst>
                <a:ext uri="{FF2B5EF4-FFF2-40B4-BE49-F238E27FC236}">
                  <a16:creationId xmlns:a16="http://schemas.microsoft.com/office/drawing/2014/main" id="{99984BD5-595F-4B4B-B1A5-EC13C7142C52}"/>
                </a:ext>
              </a:extLst>
            </p:cNvPr>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950;p83">
              <a:extLst>
                <a:ext uri="{FF2B5EF4-FFF2-40B4-BE49-F238E27FC236}">
                  <a16:creationId xmlns:a16="http://schemas.microsoft.com/office/drawing/2014/main" id="{4842C221-0FF4-48C2-9903-A540ADAB1E82}"/>
                </a:ext>
              </a:extLst>
            </p:cNvPr>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395;p51">
            <a:extLst>
              <a:ext uri="{FF2B5EF4-FFF2-40B4-BE49-F238E27FC236}">
                <a16:creationId xmlns:a16="http://schemas.microsoft.com/office/drawing/2014/main" id="{6AB3B253-4833-4A5A-A818-6A726EC8F8C2}"/>
              </a:ext>
            </a:extLst>
          </p:cNvPr>
          <p:cNvSpPr/>
          <p:nvPr/>
        </p:nvSpPr>
        <p:spPr>
          <a:xfrm>
            <a:off x="5369709" y="4069162"/>
            <a:ext cx="1316841" cy="354681"/>
          </a:xfrm>
          <a:prstGeom prst="rect">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96;p51">
            <a:extLst>
              <a:ext uri="{FF2B5EF4-FFF2-40B4-BE49-F238E27FC236}">
                <a16:creationId xmlns:a16="http://schemas.microsoft.com/office/drawing/2014/main" id="{EDE13A48-8191-477E-869E-19B61F4A205B}"/>
              </a:ext>
            </a:extLst>
          </p:cNvPr>
          <p:cNvSpPr txBox="1">
            <a:spLocks/>
          </p:cNvSpPr>
          <p:nvPr/>
        </p:nvSpPr>
        <p:spPr>
          <a:xfrm>
            <a:off x="5369721" y="4069174"/>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600" dirty="0">
                <a:solidFill>
                  <a:srgbClr val="FFFFFF"/>
                </a:solidFill>
              </a:rPr>
              <a:t>FAMILY</a:t>
            </a:r>
          </a:p>
        </p:txBody>
      </p:sp>
      <p:sp>
        <p:nvSpPr>
          <p:cNvPr id="104" name="Google Shape;1395;p51">
            <a:extLst>
              <a:ext uri="{FF2B5EF4-FFF2-40B4-BE49-F238E27FC236}">
                <a16:creationId xmlns:a16="http://schemas.microsoft.com/office/drawing/2014/main" id="{25707DFE-2718-4D00-A490-2589DD19C4CC}"/>
              </a:ext>
            </a:extLst>
          </p:cNvPr>
          <p:cNvSpPr/>
          <p:nvPr/>
        </p:nvSpPr>
        <p:spPr>
          <a:xfrm>
            <a:off x="3706246" y="4065895"/>
            <a:ext cx="1316841" cy="354681"/>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96;p51">
            <a:extLst>
              <a:ext uri="{FF2B5EF4-FFF2-40B4-BE49-F238E27FC236}">
                <a16:creationId xmlns:a16="http://schemas.microsoft.com/office/drawing/2014/main" id="{B5C718A4-E422-4304-B717-094BD362B8C1}"/>
              </a:ext>
            </a:extLst>
          </p:cNvPr>
          <p:cNvSpPr txBox="1">
            <a:spLocks/>
          </p:cNvSpPr>
          <p:nvPr/>
        </p:nvSpPr>
        <p:spPr>
          <a:xfrm>
            <a:off x="3706258" y="406590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600" dirty="0">
                <a:solidFill>
                  <a:srgbClr val="FFFFFF"/>
                </a:solidFill>
              </a:rPr>
              <a:t>WORKING</a:t>
            </a:r>
          </a:p>
        </p:txBody>
      </p:sp>
      <p:sp>
        <p:nvSpPr>
          <p:cNvPr id="108" name="Google Shape;1395;p51">
            <a:extLst>
              <a:ext uri="{FF2B5EF4-FFF2-40B4-BE49-F238E27FC236}">
                <a16:creationId xmlns:a16="http://schemas.microsoft.com/office/drawing/2014/main" id="{7B9BF55F-2B06-40A5-A179-C2253E4B86A9}"/>
              </a:ext>
            </a:extLst>
          </p:cNvPr>
          <p:cNvSpPr/>
          <p:nvPr/>
        </p:nvSpPr>
        <p:spPr>
          <a:xfrm>
            <a:off x="1973538" y="4074125"/>
            <a:ext cx="1316841" cy="354681"/>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96;p51">
            <a:extLst>
              <a:ext uri="{FF2B5EF4-FFF2-40B4-BE49-F238E27FC236}">
                <a16:creationId xmlns:a16="http://schemas.microsoft.com/office/drawing/2014/main" id="{5828006E-32D3-4BDF-A2DC-0C1DDAA56049}"/>
              </a:ext>
            </a:extLst>
          </p:cNvPr>
          <p:cNvSpPr txBox="1">
            <a:spLocks/>
          </p:cNvSpPr>
          <p:nvPr/>
        </p:nvSpPr>
        <p:spPr>
          <a:xfrm>
            <a:off x="1973550" y="407413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400" dirty="0">
                <a:solidFill>
                  <a:srgbClr val="FFFFFF"/>
                </a:solidFill>
              </a:rPr>
              <a:t>UNIVERSITY</a:t>
            </a:r>
          </a:p>
        </p:txBody>
      </p:sp>
      <p:sp>
        <p:nvSpPr>
          <p:cNvPr id="110" name="Google Shape;1395;p51">
            <a:extLst>
              <a:ext uri="{FF2B5EF4-FFF2-40B4-BE49-F238E27FC236}">
                <a16:creationId xmlns:a16="http://schemas.microsoft.com/office/drawing/2014/main" id="{398E637C-80B1-461D-9BDE-ECB3102B6323}"/>
              </a:ext>
            </a:extLst>
          </p:cNvPr>
          <p:cNvSpPr/>
          <p:nvPr/>
        </p:nvSpPr>
        <p:spPr>
          <a:xfrm>
            <a:off x="305960" y="4069162"/>
            <a:ext cx="1316841" cy="354681"/>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96;p51">
            <a:extLst>
              <a:ext uri="{FF2B5EF4-FFF2-40B4-BE49-F238E27FC236}">
                <a16:creationId xmlns:a16="http://schemas.microsoft.com/office/drawing/2014/main" id="{9F106564-B77A-4D00-A804-2E592A2CD653}"/>
              </a:ext>
            </a:extLst>
          </p:cNvPr>
          <p:cNvSpPr txBox="1">
            <a:spLocks/>
          </p:cNvSpPr>
          <p:nvPr/>
        </p:nvSpPr>
        <p:spPr>
          <a:xfrm>
            <a:off x="305972" y="4069174"/>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HIGH SCHOOL</a:t>
            </a:r>
          </a:p>
        </p:txBody>
      </p:sp>
      <p:sp>
        <p:nvSpPr>
          <p:cNvPr id="112" name="Google Shape;1395;p51">
            <a:extLst>
              <a:ext uri="{FF2B5EF4-FFF2-40B4-BE49-F238E27FC236}">
                <a16:creationId xmlns:a16="http://schemas.microsoft.com/office/drawing/2014/main" id="{910B4B52-4B1F-4B65-B397-F2836B6F4EF9}"/>
              </a:ext>
            </a:extLst>
          </p:cNvPr>
          <p:cNvSpPr/>
          <p:nvPr/>
        </p:nvSpPr>
        <p:spPr>
          <a:xfrm>
            <a:off x="311149" y="2601774"/>
            <a:ext cx="1325047" cy="498033"/>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96;p51">
            <a:extLst>
              <a:ext uri="{FF2B5EF4-FFF2-40B4-BE49-F238E27FC236}">
                <a16:creationId xmlns:a16="http://schemas.microsoft.com/office/drawing/2014/main" id="{522C1A8C-91A2-4FA0-A7C0-B5BD16EEA3E5}"/>
              </a:ext>
            </a:extLst>
          </p:cNvPr>
          <p:cNvSpPr txBox="1">
            <a:spLocks/>
          </p:cNvSpPr>
          <p:nvPr/>
        </p:nvSpPr>
        <p:spPr>
          <a:xfrm>
            <a:off x="311161"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15-18 YEARS OLD</a:t>
            </a:r>
          </a:p>
        </p:txBody>
      </p:sp>
      <p:sp>
        <p:nvSpPr>
          <p:cNvPr id="114" name="Google Shape;1395;p51">
            <a:extLst>
              <a:ext uri="{FF2B5EF4-FFF2-40B4-BE49-F238E27FC236}">
                <a16:creationId xmlns:a16="http://schemas.microsoft.com/office/drawing/2014/main" id="{91F00878-19DD-452C-83C8-E8E9C6E80DF6}"/>
              </a:ext>
            </a:extLst>
          </p:cNvPr>
          <p:cNvSpPr/>
          <p:nvPr/>
        </p:nvSpPr>
        <p:spPr>
          <a:xfrm>
            <a:off x="1983180" y="2601774"/>
            <a:ext cx="1325047" cy="498033"/>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96;p51">
            <a:extLst>
              <a:ext uri="{FF2B5EF4-FFF2-40B4-BE49-F238E27FC236}">
                <a16:creationId xmlns:a16="http://schemas.microsoft.com/office/drawing/2014/main" id="{C485B5E8-2F0A-4B6D-881B-32DF68755A92}"/>
              </a:ext>
            </a:extLst>
          </p:cNvPr>
          <p:cNvSpPr txBox="1">
            <a:spLocks/>
          </p:cNvSpPr>
          <p:nvPr/>
        </p:nvSpPr>
        <p:spPr>
          <a:xfrm>
            <a:off x="1983192"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18-25 YEARS OLD</a:t>
            </a:r>
          </a:p>
        </p:txBody>
      </p:sp>
      <p:sp>
        <p:nvSpPr>
          <p:cNvPr id="116" name="Google Shape;1395;p51">
            <a:extLst>
              <a:ext uri="{FF2B5EF4-FFF2-40B4-BE49-F238E27FC236}">
                <a16:creationId xmlns:a16="http://schemas.microsoft.com/office/drawing/2014/main" id="{AD9E102B-C04A-42CA-AD59-7091A49FAE2E}"/>
              </a:ext>
            </a:extLst>
          </p:cNvPr>
          <p:cNvSpPr/>
          <p:nvPr/>
        </p:nvSpPr>
        <p:spPr>
          <a:xfrm>
            <a:off x="3698183" y="2594415"/>
            <a:ext cx="1325047" cy="498033"/>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6;p51">
            <a:extLst>
              <a:ext uri="{FF2B5EF4-FFF2-40B4-BE49-F238E27FC236}">
                <a16:creationId xmlns:a16="http://schemas.microsoft.com/office/drawing/2014/main" id="{C8361750-6551-4D3D-9D99-4984B4663E95}"/>
              </a:ext>
            </a:extLst>
          </p:cNvPr>
          <p:cNvSpPr txBox="1">
            <a:spLocks/>
          </p:cNvSpPr>
          <p:nvPr/>
        </p:nvSpPr>
        <p:spPr>
          <a:xfrm>
            <a:off x="3698195" y="259442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25-35 YEARS OLD</a:t>
            </a:r>
          </a:p>
        </p:txBody>
      </p:sp>
      <p:sp>
        <p:nvSpPr>
          <p:cNvPr id="118" name="Google Shape;1395;p51">
            <a:extLst>
              <a:ext uri="{FF2B5EF4-FFF2-40B4-BE49-F238E27FC236}">
                <a16:creationId xmlns:a16="http://schemas.microsoft.com/office/drawing/2014/main" id="{2F4C61FF-E975-438D-ACCD-996A30ECDEC4}"/>
              </a:ext>
            </a:extLst>
          </p:cNvPr>
          <p:cNvSpPr/>
          <p:nvPr/>
        </p:nvSpPr>
        <p:spPr>
          <a:xfrm>
            <a:off x="5366099" y="2601774"/>
            <a:ext cx="1325047" cy="498033"/>
          </a:xfrm>
          <a:prstGeom prst="rect">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96;p51">
            <a:extLst>
              <a:ext uri="{FF2B5EF4-FFF2-40B4-BE49-F238E27FC236}">
                <a16:creationId xmlns:a16="http://schemas.microsoft.com/office/drawing/2014/main" id="{FFD1E6F8-1A32-42A2-ACCC-65A6531BF4B7}"/>
              </a:ext>
            </a:extLst>
          </p:cNvPr>
          <p:cNvSpPr txBox="1">
            <a:spLocks/>
          </p:cNvSpPr>
          <p:nvPr/>
        </p:nvSpPr>
        <p:spPr>
          <a:xfrm>
            <a:off x="5366111"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35-55 YEARS OLD</a:t>
            </a:r>
          </a:p>
        </p:txBody>
      </p:sp>
      <p:sp>
        <p:nvSpPr>
          <p:cNvPr id="120" name="Google Shape;1395;p51">
            <a:extLst>
              <a:ext uri="{FF2B5EF4-FFF2-40B4-BE49-F238E27FC236}">
                <a16:creationId xmlns:a16="http://schemas.microsoft.com/office/drawing/2014/main" id="{89B87F60-9511-49CE-8B83-B35C43684D8F}"/>
              </a:ext>
            </a:extLst>
          </p:cNvPr>
          <p:cNvSpPr/>
          <p:nvPr/>
        </p:nvSpPr>
        <p:spPr>
          <a:xfrm>
            <a:off x="7042161" y="2582809"/>
            <a:ext cx="1325047" cy="498033"/>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96;p51">
            <a:extLst>
              <a:ext uri="{FF2B5EF4-FFF2-40B4-BE49-F238E27FC236}">
                <a16:creationId xmlns:a16="http://schemas.microsoft.com/office/drawing/2014/main" id="{15657998-7545-4576-B844-5C3E2C03FFD7}"/>
              </a:ext>
            </a:extLst>
          </p:cNvPr>
          <p:cNvSpPr txBox="1">
            <a:spLocks/>
          </p:cNvSpPr>
          <p:nvPr/>
        </p:nvSpPr>
        <p:spPr>
          <a:xfrm>
            <a:off x="7042173" y="2582821"/>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55-90 YEARS OLD</a:t>
            </a:r>
          </a:p>
        </p:txBody>
      </p:sp>
      <p:sp>
        <p:nvSpPr>
          <p:cNvPr id="8" name="TextBox 7">
            <a:extLst>
              <a:ext uri="{FF2B5EF4-FFF2-40B4-BE49-F238E27FC236}">
                <a16:creationId xmlns:a16="http://schemas.microsoft.com/office/drawing/2014/main" id="{8BC54443-2A0C-4321-AEB4-BB845CDCD983}"/>
              </a:ext>
            </a:extLst>
          </p:cNvPr>
          <p:cNvSpPr txBox="1"/>
          <p:nvPr/>
        </p:nvSpPr>
        <p:spPr>
          <a:xfrm>
            <a:off x="389541" y="1345434"/>
            <a:ext cx="7973564" cy="954107"/>
          </a:xfrm>
          <a:prstGeom prst="rect">
            <a:avLst/>
          </a:prstGeom>
          <a:noFill/>
        </p:spPr>
        <p:txBody>
          <a:bodyPr wrap="square" rtlCol="0">
            <a:spAutoFit/>
          </a:bodyPr>
          <a:lstStyle/>
          <a:p>
            <a:pPr algn="ctr"/>
            <a:r>
              <a:rPr lang="en-US" sz="2800" dirty="0"/>
              <a:t>For easier visualization, </a:t>
            </a:r>
          </a:p>
          <a:p>
            <a:pPr algn="ctr"/>
            <a:r>
              <a:rPr lang="en-US" sz="2800" dirty="0"/>
              <a:t>age were categorized into 5 class, such as </a:t>
            </a:r>
            <a:r>
              <a:rPr lang="en-US" dirty="0"/>
              <a:t>:</a:t>
            </a:r>
            <a:endParaRPr lang="en-ID"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5" name="Google Shape;1395;p51"/>
          <p:cNvSpPr/>
          <p:nvPr/>
        </p:nvSpPr>
        <p:spPr>
          <a:xfrm>
            <a:off x="351924" y="2329866"/>
            <a:ext cx="1641600" cy="40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txBox="1">
            <a:spLocks noGrp="1"/>
          </p:cNvSpPr>
          <p:nvPr>
            <p:ph type="title" idx="4294967295"/>
          </p:nvPr>
        </p:nvSpPr>
        <p:spPr>
          <a:xfrm>
            <a:off x="351936" y="2329878"/>
            <a:ext cx="1646700" cy="2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ELDER</a:t>
            </a:r>
            <a:endParaRPr sz="1600" dirty="0">
              <a:solidFill>
                <a:srgbClr val="FFFFFF"/>
              </a:solidFill>
            </a:endParaRPr>
          </a:p>
        </p:txBody>
      </p:sp>
      <p:sp>
        <p:nvSpPr>
          <p:cNvPr id="1400" name="Google Shape;1400;p51"/>
          <p:cNvSpPr/>
          <p:nvPr/>
        </p:nvSpPr>
        <p:spPr>
          <a:xfrm>
            <a:off x="330083" y="4423757"/>
            <a:ext cx="1641600" cy="40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txBox="1">
            <a:spLocks noGrp="1"/>
          </p:cNvSpPr>
          <p:nvPr>
            <p:ph type="title" idx="4294967295"/>
          </p:nvPr>
        </p:nvSpPr>
        <p:spPr>
          <a:xfrm>
            <a:off x="475732" y="4408732"/>
            <a:ext cx="1346100" cy="2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WORKING</a:t>
            </a:r>
            <a:endParaRPr sz="1600" dirty="0">
              <a:solidFill>
                <a:srgbClr val="FFFFFF"/>
              </a:solidFill>
            </a:endParaRPr>
          </a:p>
        </p:txBody>
      </p:sp>
      <p:sp>
        <p:nvSpPr>
          <p:cNvPr id="1402" name="Google Shape;1402;p51"/>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FACTS ABOUT AGE</a:t>
            </a:r>
            <a:endParaRPr dirty="0"/>
          </a:p>
          <a:p>
            <a:pPr marL="0" lvl="0" indent="0" algn="ctr" rtl="0">
              <a:spcBef>
                <a:spcPts val="0"/>
              </a:spcBef>
              <a:spcAft>
                <a:spcPts val="0"/>
              </a:spcAft>
              <a:buNone/>
            </a:pPr>
            <a:endParaRPr dirty="0"/>
          </a:p>
        </p:txBody>
      </p:sp>
      <p:sp>
        <p:nvSpPr>
          <p:cNvPr id="1404" name="Google Shape;1404;p51"/>
          <p:cNvSpPr txBox="1">
            <a:spLocks noGrp="1"/>
          </p:cNvSpPr>
          <p:nvPr>
            <p:ph type="subTitle" idx="4294967295"/>
          </p:nvPr>
        </p:nvSpPr>
        <p:spPr>
          <a:xfrm>
            <a:off x="3775188" y="1427106"/>
            <a:ext cx="1989600" cy="621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solidFill>
                  <a:srgbClr val="FFFFFF"/>
                </a:solidFill>
              </a:rPr>
              <a:t>Elder is the highest ratio of age category to be likely reading the email. 1/3 Eldery Will Read the Promotion Email</a:t>
            </a:r>
            <a:endParaRPr sz="1400" dirty="0">
              <a:solidFill>
                <a:srgbClr val="FFFFFF"/>
              </a:solidFill>
            </a:endParaRPr>
          </a:p>
        </p:txBody>
      </p:sp>
      <p:sp>
        <p:nvSpPr>
          <p:cNvPr id="1405" name="Google Shape;1405;p51"/>
          <p:cNvSpPr txBox="1">
            <a:spLocks noGrp="1"/>
          </p:cNvSpPr>
          <p:nvPr>
            <p:ph type="subTitle" idx="4294967295"/>
          </p:nvPr>
        </p:nvSpPr>
        <p:spPr>
          <a:xfrm>
            <a:off x="3652481" y="3760661"/>
            <a:ext cx="2235013" cy="6507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rgbClr val="FFFFFF"/>
                </a:solidFill>
              </a:rPr>
              <a:t>2/3 Shopee’s User on Age Category Working</a:t>
            </a:r>
            <a:endParaRPr dirty="0">
              <a:solidFill>
                <a:srgbClr val="FFFFFF"/>
              </a:solidFill>
            </a:endParaRPr>
          </a:p>
        </p:txBody>
      </p:sp>
      <p:grpSp>
        <p:nvGrpSpPr>
          <p:cNvPr id="7" name="Group 6">
            <a:extLst>
              <a:ext uri="{FF2B5EF4-FFF2-40B4-BE49-F238E27FC236}">
                <a16:creationId xmlns:a16="http://schemas.microsoft.com/office/drawing/2014/main" id="{3CE3F8ED-9DC9-4DAF-9020-DBC92F4E00D4}"/>
              </a:ext>
            </a:extLst>
          </p:cNvPr>
          <p:cNvGrpSpPr/>
          <p:nvPr/>
        </p:nvGrpSpPr>
        <p:grpSpPr>
          <a:xfrm>
            <a:off x="2140083" y="1391711"/>
            <a:ext cx="1406426" cy="1373873"/>
            <a:chOff x="1554745" y="2495653"/>
            <a:chExt cx="1406426" cy="1373873"/>
          </a:xfrm>
        </p:grpSpPr>
        <p:sp>
          <p:nvSpPr>
            <p:cNvPr id="1391" name="Google Shape;1391;p51"/>
            <p:cNvSpPr txBox="1"/>
            <p:nvPr/>
          </p:nvSpPr>
          <p:spPr>
            <a:xfrm>
              <a:off x="1750879" y="2965576"/>
              <a:ext cx="1071600" cy="4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solidFill>
                    <a:srgbClr val="263238"/>
                  </a:solidFill>
                  <a:latin typeface="Poppins"/>
                  <a:ea typeface="Poppins"/>
                  <a:cs typeface="Poppins"/>
                  <a:sym typeface="Poppins"/>
                </a:rPr>
                <a:t>33%</a:t>
              </a:r>
              <a:endParaRPr sz="1900" b="1" dirty="0">
                <a:solidFill>
                  <a:srgbClr val="263238"/>
                </a:solidFill>
                <a:latin typeface="Poppins"/>
                <a:ea typeface="Poppins"/>
                <a:cs typeface="Poppins"/>
                <a:sym typeface="Poppins"/>
              </a:endParaRPr>
            </a:p>
          </p:txBody>
        </p:sp>
        <p:sp>
          <p:nvSpPr>
            <p:cNvPr id="28" name="Google Shape;3532;p75">
              <a:extLst>
                <a:ext uri="{FF2B5EF4-FFF2-40B4-BE49-F238E27FC236}">
                  <a16:creationId xmlns:a16="http://schemas.microsoft.com/office/drawing/2014/main" id="{3C754DB0-3C7B-485F-AEFD-7F0B50A44950}"/>
                </a:ext>
              </a:extLst>
            </p:cNvPr>
            <p:cNvSpPr/>
            <p:nvPr/>
          </p:nvSpPr>
          <p:spPr>
            <a:xfrm>
              <a:off x="1554745" y="2497526"/>
              <a:ext cx="1406426" cy="1372000"/>
            </a:xfrm>
            <a:prstGeom prst="donut">
              <a:avLst>
                <a:gd name="adj" fmla="val 25000"/>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33;p75">
              <a:extLst>
                <a:ext uri="{FF2B5EF4-FFF2-40B4-BE49-F238E27FC236}">
                  <a16:creationId xmlns:a16="http://schemas.microsoft.com/office/drawing/2014/main" id="{B2F27B2E-7347-4897-A1AB-9ACB61E4E6AF}"/>
                </a:ext>
              </a:extLst>
            </p:cNvPr>
            <p:cNvSpPr/>
            <p:nvPr/>
          </p:nvSpPr>
          <p:spPr>
            <a:xfrm>
              <a:off x="1554745" y="2495653"/>
              <a:ext cx="1406426" cy="1372000"/>
            </a:xfrm>
            <a:prstGeom prst="blockArc">
              <a:avLst>
                <a:gd name="adj1" fmla="val 7914150"/>
                <a:gd name="adj2" fmla="val 0"/>
                <a:gd name="adj3"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3228;p83">
            <a:extLst>
              <a:ext uri="{FF2B5EF4-FFF2-40B4-BE49-F238E27FC236}">
                <a16:creationId xmlns:a16="http://schemas.microsoft.com/office/drawing/2014/main" id="{FE7C0C8D-E0EA-4521-91C9-E0C568CD8B85}"/>
              </a:ext>
            </a:extLst>
          </p:cNvPr>
          <p:cNvGrpSpPr/>
          <p:nvPr/>
        </p:nvGrpSpPr>
        <p:grpSpPr>
          <a:xfrm>
            <a:off x="398779" y="1389329"/>
            <a:ext cx="595711" cy="753791"/>
            <a:chOff x="5807156" y="2881113"/>
            <a:chExt cx="261043" cy="348163"/>
          </a:xfrm>
          <a:solidFill>
            <a:schemeClr val="bg2"/>
          </a:solidFill>
        </p:grpSpPr>
        <p:sp>
          <p:nvSpPr>
            <p:cNvPr id="31" name="Google Shape;13229;p83">
              <a:extLst>
                <a:ext uri="{FF2B5EF4-FFF2-40B4-BE49-F238E27FC236}">
                  <a16:creationId xmlns:a16="http://schemas.microsoft.com/office/drawing/2014/main" id="{84873E90-AF86-40C1-9F79-D45FF80380A2}"/>
                </a:ext>
              </a:extLst>
            </p:cNvPr>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30;p83">
              <a:extLst>
                <a:ext uri="{FF2B5EF4-FFF2-40B4-BE49-F238E27FC236}">
                  <a16:creationId xmlns:a16="http://schemas.microsoft.com/office/drawing/2014/main" id="{6B885BDA-0E83-42F2-A1A2-B2FEF7364EC8}"/>
                </a:ext>
              </a:extLst>
            </p:cNvPr>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31;p83">
              <a:extLst>
                <a:ext uri="{FF2B5EF4-FFF2-40B4-BE49-F238E27FC236}">
                  <a16:creationId xmlns:a16="http://schemas.microsoft.com/office/drawing/2014/main" id="{1F7441DC-706D-4E6E-A0C1-4484A4AED63B}"/>
                </a:ext>
              </a:extLst>
            </p:cNvPr>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32;p83">
              <a:extLst>
                <a:ext uri="{FF2B5EF4-FFF2-40B4-BE49-F238E27FC236}">
                  <a16:creationId xmlns:a16="http://schemas.microsoft.com/office/drawing/2014/main" id="{61FD3182-0306-4EB6-AF23-553CF0BDC823}"/>
                </a:ext>
              </a:extLst>
            </p:cNvPr>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33;p83">
              <a:extLst>
                <a:ext uri="{FF2B5EF4-FFF2-40B4-BE49-F238E27FC236}">
                  <a16:creationId xmlns:a16="http://schemas.microsoft.com/office/drawing/2014/main" id="{51FD91A3-08A5-470F-9705-D5399941EB64}"/>
                </a:ext>
              </a:extLst>
            </p:cNvPr>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3329;p83">
            <a:extLst>
              <a:ext uri="{FF2B5EF4-FFF2-40B4-BE49-F238E27FC236}">
                <a16:creationId xmlns:a16="http://schemas.microsoft.com/office/drawing/2014/main" id="{2F397496-71CC-4BEB-A71A-F4E2EE05550E}"/>
              </a:ext>
            </a:extLst>
          </p:cNvPr>
          <p:cNvGrpSpPr/>
          <p:nvPr/>
        </p:nvGrpSpPr>
        <p:grpSpPr>
          <a:xfrm>
            <a:off x="1199334" y="1389328"/>
            <a:ext cx="594904" cy="753791"/>
            <a:chOff x="6698441" y="2414530"/>
            <a:chExt cx="277644" cy="357984"/>
          </a:xfrm>
          <a:solidFill>
            <a:schemeClr val="bg2"/>
          </a:solidFill>
        </p:grpSpPr>
        <p:sp>
          <p:nvSpPr>
            <p:cNvPr id="37" name="Google Shape;13330;p83">
              <a:extLst>
                <a:ext uri="{FF2B5EF4-FFF2-40B4-BE49-F238E27FC236}">
                  <a16:creationId xmlns:a16="http://schemas.microsoft.com/office/drawing/2014/main" id="{6E6EC2EF-10B9-4289-AF3F-134C4BFD3187}"/>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31;p83">
              <a:extLst>
                <a:ext uri="{FF2B5EF4-FFF2-40B4-BE49-F238E27FC236}">
                  <a16:creationId xmlns:a16="http://schemas.microsoft.com/office/drawing/2014/main" id="{2EBEEDD3-3A11-4A51-B98F-F209E11EE82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2;p83">
              <a:extLst>
                <a:ext uri="{FF2B5EF4-FFF2-40B4-BE49-F238E27FC236}">
                  <a16:creationId xmlns:a16="http://schemas.microsoft.com/office/drawing/2014/main" id="{26B98418-331E-4A6E-81DE-3C68300CA8AD}"/>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33;p83">
              <a:extLst>
                <a:ext uri="{FF2B5EF4-FFF2-40B4-BE49-F238E27FC236}">
                  <a16:creationId xmlns:a16="http://schemas.microsoft.com/office/drawing/2014/main" id="{35F77D66-86D9-41EF-B1E7-E3D4DA7AC55F}"/>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34;p83">
              <a:extLst>
                <a:ext uri="{FF2B5EF4-FFF2-40B4-BE49-F238E27FC236}">
                  <a16:creationId xmlns:a16="http://schemas.microsoft.com/office/drawing/2014/main" id="{DFE329AA-DF0B-407D-8309-DFE0C89C0E37}"/>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35;p83">
              <a:extLst>
                <a:ext uri="{FF2B5EF4-FFF2-40B4-BE49-F238E27FC236}">
                  <a16:creationId xmlns:a16="http://schemas.microsoft.com/office/drawing/2014/main" id="{DE21BF2C-D2BB-4C07-9A08-04A3D757CAE7}"/>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32E2DE8B-2174-4C41-B061-F728D8925F1B}"/>
              </a:ext>
            </a:extLst>
          </p:cNvPr>
          <p:cNvGrpSpPr/>
          <p:nvPr/>
        </p:nvGrpSpPr>
        <p:grpSpPr>
          <a:xfrm>
            <a:off x="2136811" y="3547377"/>
            <a:ext cx="1406426" cy="1373873"/>
            <a:chOff x="6175750" y="2495653"/>
            <a:chExt cx="1406426" cy="1373873"/>
          </a:xfrm>
        </p:grpSpPr>
        <p:sp>
          <p:nvSpPr>
            <p:cNvPr id="50" name="Google Shape;1391;p51">
              <a:extLst>
                <a:ext uri="{FF2B5EF4-FFF2-40B4-BE49-F238E27FC236}">
                  <a16:creationId xmlns:a16="http://schemas.microsoft.com/office/drawing/2014/main" id="{13F4AA94-16D4-4359-807A-1443543CB74B}"/>
                </a:ext>
              </a:extLst>
            </p:cNvPr>
            <p:cNvSpPr txBox="1"/>
            <p:nvPr/>
          </p:nvSpPr>
          <p:spPr>
            <a:xfrm>
              <a:off x="6371884" y="2965576"/>
              <a:ext cx="1071600" cy="4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solidFill>
                    <a:srgbClr val="263238"/>
                  </a:solidFill>
                  <a:latin typeface="Poppins"/>
                  <a:ea typeface="Poppins"/>
                  <a:cs typeface="Poppins"/>
                  <a:sym typeface="Poppins"/>
                </a:rPr>
                <a:t>65%</a:t>
              </a:r>
              <a:endParaRPr sz="1900" b="1" dirty="0">
                <a:solidFill>
                  <a:srgbClr val="263238"/>
                </a:solidFill>
                <a:latin typeface="Poppins"/>
                <a:ea typeface="Poppins"/>
                <a:cs typeface="Poppins"/>
                <a:sym typeface="Poppins"/>
              </a:endParaRPr>
            </a:p>
          </p:txBody>
        </p:sp>
        <p:sp>
          <p:nvSpPr>
            <p:cNvPr id="51" name="Google Shape;3532;p75">
              <a:extLst>
                <a:ext uri="{FF2B5EF4-FFF2-40B4-BE49-F238E27FC236}">
                  <a16:creationId xmlns:a16="http://schemas.microsoft.com/office/drawing/2014/main" id="{7D37ABE1-AC2E-4F41-BF9F-B35F1FF8CCF2}"/>
                </a:ext>
              </a:extLst>
            </p:cNvPr>
            <p:cNvSpPr/>
            <p:nvPr/>
          </p:nvSpPr>
          <p:spPr>
            <a:xfrm>
              <a:off x="6175750" y="2497526"/>
              <a:ext cx="1406426" cy="1372000"/>
            </a:xfrm>
            <a:prstGeom prst="donut">
              <a:avLst>
                <a:gd name="adj"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33;p75">
              <a:extLst>
                <a:ext uri="{FF2B5EF4-FFF2-40B4-BE49-F238E27FC236}">
                  <a16:creationId xmlns:a16="http://schemas.microsoft.com/office/drawing/2014/main" id="{720627EF-B7C5-4045-970B-DF4894D9F5AA}"/>
                </a:ext>
              </a:extLst>
            </p:cNvPr>
            <p:cNvSpPr/>
            <p:nvPr/>
          </p:nvSpPr>
          <p:spPr>
            <a:xfrm>
              <a:off x="6175750" y="2495653"/>
              <a:ext cx="1406426" cy="1372000"/>
            </a:xfrm>
            <a:prstGeom prst="blockArc">
              <a:avLst>
                <a:gd name="adj1" fmla="val 7914150"/>
                <a:gd name="adj2" fmla="val 0"/>
                <a:gd name="adj3" fmla="val 25000"/>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 name="Google Shape;13035;p83">
            <a:extLst>
              <a:ext uri="{FF2B5EF4-FFF2-40B4-BE49-F238E27FC236}">
                <a16:creationId xmlns:a16="http://schemas.microsoft.com/office/drawing/2014/main" id="{77F20668-482E-4624-B521-131C7DEE7A0B}"/>
              </a:ext>
            </a:extLst>
          </p:cNvPr>
          <p:cNvGrpSpPr/>
          <p:nvPr/>
        </p:nvGrpSpPr>
        <p:grpSpPr>
          <a:xfrm>
            <a:off x="388936" y="3478095"/>
            <a:ext cx="574878" cy="746241"/>
            <a:chOff x="6702211" y="3782599"/>
            <a:chExt cx="270104" cy="361754"/>
          </a:xfrm>
          <a:solidFill>
            <a:schemeClr val="tx1"/>
          </a:solidFill>
        </p:grpSpPr>
        <p:sp>
          <p:nvSpPr>
            <p:cNvPr id="54" name="Google Shape;13036;p83">
              <a:extLst>
                <a:ext uri="{FF2B5EF4-FFF2-40B4-BE49-F238E27FC236}">
                  <a16:creationId xmlns:a16="http://schemas.microsoft.com/office/drawing/2014/main" id="{3AA5C517-7BB5-4C63-A281-F8E59F967586}"/>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37;p83">
              <a:extLst>
                <a:ext uri="{FF2B5EF4-FFF2-40B4-BE49-F238E27FC236}">
                  <a16:creationId xmlns:a16="http://schemas.microsoft.com/office/drawing/2014/main" id="{6A3BEBA1-68B7-4A89-B20C-091DC4CF11BE}"/>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38;p83">
              <a:extLst>
                <a:ext uri="{FF2B5EF4-FFF2-40B4-BE49-F238E27FC236}">
                  <a16:creationId xmlns:a16="http://schemas.microsoft.com/office/drawing/2014/main" id="{958B64FD-79B0-4F68-935A-0B2DB5E33652}"/>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39;p83">
              <a:extLst>
                <a:ext uri="{FF2B5EF4-FFF2-40B4-BE49-F238E27FC236}">
                  <a16:creationId xmlns:a16="http://schemas.microsoft.com/office/drawing/2014/main" id="{C281ECB6-6E53-4EA0-9031-842795E8420E}"/>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40;p83">
              <a:extLst>
                <a:ext uri="{FF2B5EF4-FFF2-40B4-BE49-F238E27FC236}">
                  <a16:creationId xmlns:a16="http://schemas.microsoft.com/office/drawing/2014/main" id="{41D985A9-3673-4B8E-B48F-79E5FC16B53A}"/>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Picture 67">
            <a:extLst>
              <a:ext uri="{FF2B5EF4-FFF2-40B4-BE49-F238E27FC236}">
                <a16:creationId xmlns:a16="http://schemas.microsoft.com/office/drawing/2014/main" id="{2EA1C38E-7B86-47DE-BDFA-ADE563D48429}"/>
              </a:ext>
            </a:extLst>
          </p:cNvPr>
          <p:cNvPicPr>
            <a:picLocks noChangeAspect="1"/>
          </p:cNvPicPr>
          <p:nvPr/>
        </p:nvPicPr>
        <p:blipFill>
          <a:blip r:embed="rId3"/>
          <a:stretch>
            <a:fillRect/>
          </a:stretch>
        </p:blipFill>
        <p:spPr>
          <a:xfrm>
            <a:off x="7923822" y="-133293"/>
            <a:ext cx="1420204" cy="1276235"/>
          </a:xfrm>
          <a:prstGeom prst="rect">
            <a:avLst/>
          </a:prstGeom>
        </p:spPr>
      </p:pic>
      <p:grpSp>
        <p:nvGrpSpPr>
          <p:cNvPr id="46" name="Google Shape;12990;p83">
            <a:extLst>
              <a:ext uri="{FF2B5EF4-FFF2-40B4-BE49-F238E27FC236}">
                <a16:creationId xmlns:a16="http://schemas.microsoft.com/office/drawing/2014/main" id="{3905CE76-4682-4408-BE13-A91E8391BC31}"/>
              </a:ext>
            </a:extLst>
          </p:cNvPr>
          <p:cNvGrpSpPr/>
          <p:nvPr/>
        </p:nvGrpSpPr>
        <p:grpSpPr>
          <a:xfrm>
            <a:off x="1223248" y="3479249"/>
            <a:ext cx="585354" cy="717567"/>
            <a:chOff x="5800725" y="3785989"/>
            <a:chExt cx="277644" cy="354594"/>
          </a:xfrm>
          <a:solidFill>
            <a:schemeClr val="tx1"/>
          </a:solidFill>
        </p:grpSpPr>
        <p:sp>
          <p:nvSpPr>
            <p:cNvPr id="47" name="Google Shape;12991;p83">
              <a:extLst>
                <a:ext uri="{FF2B5EF4-FFF2-40B4-BE49-F238E27FC236}">
                  <a16:creationId xmlns:a16="http://schemas.microsoft.com/office/drawing/2014/main" id="{28C32516-2731-47B1-9354-90DFA65C4386}"/>
                </a:ext>
              </a:extLst>
            </p:cNvPr>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92;p83">
              <a:extLst>
                <a:ext uri="{FF2B5EF4-FFF2-40B4-BE49-F238E27FC236}">
                  <a16:creationId xmlns:a16="http://schemas.microsoft.com/office/drawing/2014/main" id="{4E75EFC6-6528-4CA8-9BC7-78F119F1AF43}"/>
                </a:ext>
              </a:extLst>
            </p:cNvPr>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93;p83">
              <a:extLst>
                <a:ext uri="{FF2B5EF4-FFF2-40B4-BE49-F238E27FC236}">
                  <a16:creationId xmlns:a16="http://schemas.microsoft.com/office/drawing/2014/main" id="{12C5D99E-8BB1-4CD8-9C04-D646D8CA311B}"/>
                </a:ext>
              </a:extLst>
            </p:cNvPr>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94;p83">
              <a:extLst>
                <a:ext uri="{FF2B5EF4-FFF2-40B4-BE49-F238E27FC236}">
                  <a16:creationId xmlns:a16="http://schemas.microsoft.com/office/drawing/2014/main" id="{982F61E5-1E8F-4702-8FC6-7B51B5EEE291}"/>
                </a:ext>
              </a:extLst>
            </p:cNvPr>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95;p83">
              <a:extLst>
                <a:ext uri="{FF2B5EF4-FFF2-40B4-BE49-F238E27FC236}">
                  <a16:creationId xmlns:a16="http://schemas.microsoft.com/office/drawing/2014/main" id="{9C5D6D8A-9050-43B0-A086-762A212BE491}"/>
                </a:ext>
              </a:extLst>
            </p:cNvPr>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996;p83">
              <a:extLst>
                <a:ext uri="{FF2B5EF4-FFF2-40B4-BE49-F238E27FC236}">
                  <a16:creationId xmlns:a16="http://schemas.microsoft.com/office/drawing/2014/main" id="{C16CDB29-0D69-4DD8-8FB4-B148F3E3AFEB}"/>
                </a:ext>
              </a:extLst>
            </p:cNvPr>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97;p83">
              <a:extLst>
                <a:ext uri="{FF2B5EF4-FFF2-40B4-BE49-F238E27FC236}">
                  <a16:creationId xmlns:a16="http://schemas.microsoft.com/office/drawing/2014/main" id="{D6FC9A9E-2300-4736-A242-0600A50F6BA6}"/>
                </a:ext>
              </a:extLst>
            </p:cNvPr>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E866058-EDDE-4766-9002-4DCE17A7BEE5}"/>
              </a:ext>
            </a:extLst>
          </p:cNvPr>
          <p:cNvPicPr>
            <a:picLocks noChangeAspect="1"/>
          </p:cNvPicPr>
          <p:nvPr/>
        </p:nvPicPr>
        <p:blipFill>
          <a:blip r:embed="rId4"/>
          <a:stretch>
            <a:fillRect/>
          </a:stretch>
        </p:blipFill>
        <p:spPr>
          <a:xfrm>
            <a:off x="5887494" y="1147189"/>
            <a:ext cx="3057875" cy="1834725"/>
          </a:xfrm>
          <a:prstGeom prst="rect">
            <a:avLst/>
          </a:prstGeom>
        </p:spPr>
      </p:pic>
      <p:pic>
        <p:nvPicPr>
          <p:cNvPr id="8" name="Picture 7">
            <a:extLst>
              <a:ext uri="{FF2B5EF4-FFF2-40B4-BE49-F238E27FC236}">
                <a16:creationId xmlns:a16="http://schemas.microsoft.com/office/drawing/2014/main" id="{4176FCAE-3052-4C17-B517-C0702FA7B86A}"/>
              </a:ext>
            </a:extLst>
          </p:cNvPr>
          <p:cNvPicPr>
            <a:picLocks noChangeAspect="1"/>
          </p:cNvPicPr>
          <p:nvPr/>
        </p:nvPicPr>
        <p:blipFill>
          <a:blip r:embed="rId5"/>
          <a:stretch>
            <a:fillRect/>
          </a:stretch>
        </p:blipFill>
        <p:spPr>
          <a:xfrm>
            <a:off x="5890108" y="3252049"/>
            <a:ext cx="3055261" cy="1820809"/>
          </a:xfrm>
          <a:prstGeom prst="rect">
            <a:avLst/>
          </a:prstGeom>
        </p:spPr>
      </p:pic>
    </p:spTree>
    <p:extLst>
      <p:ext uri="{BB962C8B-B14F-4D97-AF65-F5344CB8AC3E}">
        <p14:creationId xmlns:p14="http://schemas.microsoft.com/office/powerpoint/2010/main" val="56187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pic>
        <p:nvPicPr>
          <p:cNvPr id="7" name="Picture 6">
            <a:extLst>
              <a:ext uri="{FF2B5EF4-FFF2-40B4-BE49-F238E27FC236}">
                <a16:creationId xmlns:a16="http://schemas.microsoft.com/office/drawing/2014/main" id="{F8885109-E17A-4B1C-BE52-7451BFF1EAF0}"/>
              </a:ext>
            </a:extLst>
          </p:cNvPr>
          <p:cNvPicPr>
            <a:picLocks noChangeAspect="1"/>
          </p:cNvPicPr>
          <p:nvPr/>
        </p:nvPicPr>
        <p:blipFill>
          <a:blip r:embed="rId3"/>
          <a:stretch>
            <a:fillRect/>
          </a:stretch>
        </p:blipFill>
        <p:spPr>
          <a:xfrm>
            <a:off x="1383190" y="915540"/>
            <a:ext cx="5818827" cy="4011140"/>
          </a:xfrm>
          <a:prstGeom prst="rect">
            <a:avLst/>
          </a:prstGeom>
        </p:spPr>
      </p:pic>
      <p:cxnSp>
        <p:nvCxnSpPr>
          <p:cNvPr id="1410" name="Google Shape;1410;p52"/>
          <p:cNvCxnSpPr>
            <a:stCxn id="1411" idx="3"/>
          </p:cNvCxnSpPr>
          <p:nvPr/>
        </p:nvCxnSpPr>
        <p:spPr>
          <a:xfrm>
            <a:off x="2535301" y="1717888"/>
            <a:ext cx="1165800" cy="825300"/>
          </a:xfrm>
          <a:prstGeom prst="straightConnector1">
            <a:avLst/>
          </a:prstGeom>
          <a:noFill/>
          <a:ln w="19050" cap="flat" cmpd="sng">
            <a:solidFill>
              <a:srgbClr val="9011EF"/>
            </a:solidFill>
            <a:prstDash val="solid"/>
            <a:round/>
            <a:headEnd type="none" w="med" len="med"/>
            <a:tailEnd type="none" w="med" len="med"/>
          </a:ln>
        </p:spPr>
      </p:cxnSp>
      <p:cxnSp>
        <p:nvCxnSpPr>
          <p:cNvPr id="1412" name="Google Shape;1412;p52"/>
          <p:cNvCxnSpPr/>
          <p:nvPr/>
        </p:nvCxnSpPr>
        <p:spPr>
          <a:xfrm flipH="1">
            <a:off x="5178075" y="1705100"/>
            <a:ext cx="1482000" cy="437400"/>
          </a:xfrm>
          <a:prstGeom prst="straightConnector1">
            <a:avLst/>
          </a:prstGeom>
          <a:noFill/>
          <a:ln w="19050" cap="flat" cmpd="sng">
            <a:solidFill>
              <a:srgbClr val="FF0000"/>
            </a:solidFill>
            <a:prstDash val="solid"/>
            <a:round/>
            <a:headEnd type="none" w="med" len="med"/>
            <a:tailEnd type="none" w="med" len="med"/>
          </a:ln>
        </p:spPr>
      </p:cxnSp>
      <p:cxnSp>
        <p:nvCxnSpPr>
          <p:cNvPr id="1413" name="Google Shape;1413;p52"/>
          <p:cNvCxnSpPr/>
          <p:nvPr/>
        </p:nvCxnSpPr>
        <p:spPr>
          <a:xfrm>
            <a:off x="2508100" y="3578950"/>
            <a:ext cx="1314600" cy="352500"/>
          </a:xfrm>
          <a:prstGeom prst="straightConnector1">
            <a:avLst/>
          </a:prstGeom>
          <a:noFill/>
          <a:ln w="19050" cap="flat" cmpd="sng">
            <a:solidFill>
              <a:srgbClr val="000000"/>
            </a:solidFill>
            <a:prstDash val="solid"/>
            <a:round/>
            <a:headEnd type="none" w="med" len="med"/>
            <a:tailEnd type="none" w="med" len="med"/>
          </a:ln>
        </p:spPr>
      </p:cxnSp>
      <p:cxnSp>
        <p:nvCxnSpPr>
          <p:cNvPr id="1414" name="Google Shape;1414;p52"/>
          <p:cNvCxnSpPr/>
          <p:nvPr/>
        </p:nvCxnSpPr>
        <p:spPr>
          <a:xfrm rot="10800000">
            <a:off x="5815600" y="3337600"/>
            <a:ext cx="956100" cy="207000"/>
          </a:xfrm>
          <a:prstGeom prst="straightConnector1">
            <a:avLst/>
          </a:prstGeom>
          <a:noFill/>
          <a:ln w="19050" cap="flat" cmpd="sng">
            <a:solidFill>
              <a:srgbClr val="00B050"/>
            </a:solidFill>
            <a:prstDash val="solid"/>
            <a:round/>
            <a:headEnd type="none" w="med" len="med"/>
            <a:tailEnd type="none" w="med" len="med"/>
          </a:ln>
        </p:spPr>
      </p:cxnSp>
      <p:sp>
        <p:nvSpPr>
          <p:cNvPr id="1415" name="Google Shape;1415;p52"/>
          <p:cNvSpPr txBox="1">
            <a:spLocks noGrp="1"/>
          </p:cNvSpPr>
          <p:nvPr>
            <p:ph type="title" idx="4294967295"/>
          </p:nvPr>
        </p:nvSpPr>
        <p:spPr>
          <a:xfrm>
            <a:off x="629925" y="1058075"/>
            <a:ext cx="1828800" cy="647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9011EF"/>
                </a:solidFill>
                <a:latin typeface="Poppins"/>
                <a:ea typeface="Poppins"/>
                <a:cs typeface="Poppins"/>
                <a:sym typeface="Poppins"/>
              </a:rPr>
              <a:t>3-3-1 </a:t>
            </a:r>
            <a:br>
              <a:rPr lang="en" sz="1600" b="1" dirty="0">
                <a:solidFill>
                  <a:srgbClr val="9011EF"/>
                </a:solidFill>
                <a:latin typeface="Poppins"/>
                <a:ea typeface="Poppins"/>
                <a:cs typeface="Poppins"/>
                <a:sym typeface="Poppins"/>
              </a:rPr>
            </a:br>
            <a:r>
              <a:rPr lang="en" sz="1600" b="1" dirty="0">
                <a:solidFill>
                  <a:srgbClr val="9011EF"/>
                </a:solidFill>
                <a:latin typeface="Poppins"/>
                <a:ea typeface="Poppins"/>
                <a:cs typeface="Poppins"/>
                <a:sym typeface="Poppins"/>
              </a:rPr>
              <a:t>DATA SPLITTING</a:t>
            </a:r>
            <a:endParaRPr sz="1600" b="1" dirty="0">
              <a:solidFill>
                <a:srgbClr val="9011EF"/>
              </a:solidFill>
              <a:latin typeface="Poppins"/>
              <a:ea typeface="Poppins"/>
              <a:cs typeface="Poppins"/>
              <a:sym typeface="Poppins"/>
            </a:endParaRPr>
          </a:p>
        </p:txBody>
      </p:sp>
      <p:sp>
        <p:nvSpPr>
          <p:cNvPr id="1416" name="Google Shape;1416;p52"/>
          <p:cNvSpPr txBox="1">
            <a:spLocks noGrp="1"/>
          </p:cNvSpPr>
          <p:nvPr>
            <p:ph type="subTitle" idx="4294967295"/>
          </p:nvPr>
        </p:nvSpPr>
        <p:spPr>
          <a:xfrm>
            <a:off x="247950" y="1723736"/>
            <a:ext cx="2210775" cy="69519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dirty="0">
                <a:solidFill>
                  <a:schemeClr val="tx1"/>
                </a:solidFill>
              </a:rPr>
              <a:t>Split the Data Train &amp; Test with Ratio 80:20 and random_state = 2021</a:t>
            </a:r>
            <a:endParaRPr sz="1400" dirty="0">
              <a:solidFill>
                <a:schemeClr val="tx1"/>
              </a:solidFill>
            </a:endParaRPr>
          </a:p>
        </p:txBody>
      </p:sp>
      <p:sp>
        <p:nvSpPr>
          <p:cNvPr id="1417" name="Google Shape;1417;p52"/>
          <p:cNvSpPr txBox="1">
            <a:spLocks noGrp="1"/>
          </p:cNvSpPr>
          <p:nvPr>
            <p:ph type="title" idx="4294967295"/>
          </p:nvPr>
        </p:nvSpPr>
        <p:spPr>
          <a:xfrm>
            <a:off x="247950" y="2933593"/>
            <a:ext cx="1963800" cy="3324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tx1"/>
                </a:solidFill>
                <a:latin typeface="Poppins"/>
                <a:ea typeface="Poppins"/>
                <a:cs typeface="Poppins"/>
                <a:sym typeface="Poppins"/>
              </a:rPr>
              <a:t>3-3-2</a:t>
            </a:r>
            <a:br>
              <a:rPr lang="en" sz="1600" b="1" dirty="0">
                <a:solidFill>
                  <a:schemeClr val="tx1"/>
                </a:solidFill>
                <a:latin typeface="Poppins"/>
                <a:ea typeface="Poppins"/>
                <a:cs typeface="Poppins"/>
                <a:sym typeface="Poppins"/>
              </a:rPr>
            </a:br>
            <a:r>
              <a:rPr lang="en" sz="1600" b="1" dirty="0">
                <a:solidFill>
                  <a:schemeClr val="tx1"/>
                </a:solidFill>
                <a:latin typeface="Poppins"/>
                <a:ea typeface="Poppins"/>
                <a:cs typeface="Poppins"/>
                <a:sym typeface="Poppins"/>
              </a:rPr>
              <a:t>BUILD PIPELINE </a:t>
            </a:r>
            <a:br>
              <a:rPr lang="en" sz="1600" b="1" dirty="0">
                <a:solidFill>
                  <a:schemeClr val="accent2"/>
                </a:solidFill>
                <a:latin typeface="Poppins"/>
                <a:ea typeface="Poppins"/>
                <a:cs typeface="Poppins"/>
                <a:sym typeface="Poppins"/>
              </a:rPr>
            </a:br>
            <a:endParaRPr sz="1600" b="1" dirty="0">
              <a:solidFill>
                <a:schemeClr val="accent2"/>
              </a:solidFill>
              <a:latin typeface="Poppins"/>
              <a:ea typeface="Poppins"/>
              <a:cs typeface="Poppins"/>
              <a:sym typeface="Poppins"/>
            </a:endParaRPr>
          </a:p>
        </p:txBody>
      </p:sp>
      <p:sp>
        <p:nvSpPr>
          <p:cNvPr id="1418" name="Google Shape;1418;p52"/>
          <p:cNvSpPr txBox="1">
            <a:spLocks noGrp="1"/>
          </p:cNvSpPr>
          <p:nvPr>
            <p:ph type="subTitle" idx="4294967295"/>
          </p:nvPr>
        </p:nvSpPr>
        <p:spPr>
          <a:xfrm>
            <a:off x="179608" y="3499055"/>
            <a:ext cx="2286000" cy="663300"/>
          </a:xfrm>
          <a:prstGeom prst="rect">
            <a:avLst/>
          </a:prstGeom>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Transformer for Preprocessing Data</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Resampling for Imbalance Data</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Feature Selection</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Classifier for Model </a:t>
            </a:r>
            <a:endParaRPr sz="1400" dirty="0">
              <a:solidFill>
                <a:schemeClr val="tx1"/>
              </a:solidFill>
            </a:endParaRPr>
          </a:p>
        </p:txBody>
      </p:sp>
      <p:sp>
        <p:nvSpPr>
          <p:cNvPr id="1419" name="Google Shape;1419;p52"/>
          <p:cNvSpPr txBox="1">
            <a:spLocks noGrp="1"/>
          </p:cNvSpPr>
          <p:nvPr>
            <p:ph type="title" idx="4294967295"/>
          </p:nvPr>
        </p:nvSpPr>
        <p:spPr>
          <a:xfrm>
            <a:off x="6598800" y="1517050"/>
            <a:ext cx="1641600"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FF0000"/>
                </a:solidFill>
                <a:latin typeface="Poppins"/>
                <a:ea typeface="Poppins"/>
                <a:cs typeface="Poppins"/>
                <a:sym typeface="Poppins"/>
              </a:rPr>
              <a:t>3-3-3</a:t>
            </a:r>
            <a:br>
              <a:rPr lang="en" sz="1600" b="1" dirty="0">
                <a:solidFill>
                  <a:srgbClr val="FF0000"/>
                </a:solidFill>
                <a:latin typeface="Poppins"/>
                <a:ea typeface="Poppins"/>
                <a:cs typeface="Poppins"/>
                <a:sym typeface="Poppins"/>
              </a:rPr>
            </a:br>
            <a:r>
              <a:rPr lang="en" sz="1600" b="1" dirty="0">
                <a:solidFill>
                  <a:srgbClr val="FF0000"/>
                </a:solidFill>
                <a:latin typeface="Poppins"/>
                <a:ea typeface="Poppins"/>
                <a:cs typeface="Poppins"/>
                <a:sym typeface="Poppins"/>
              </a:rPr>
              <a:t>TUNING</a:t>
            </a:r>
            <a:endParaRPr sz="1600" b="1" dirty="0">
              <a:solidFill>
                <a:srgbClr val="FF0000"/>
              </a:solidFill>
              <a:latin typeface="Poppins"/>
              <a:ea typeface="Poppins"/>
              <a:cs typeface="Poppins"/>
              <a:sym typeface="Poppins"/>
            </a:endParaRPr>
          </a:p>
        </p:txBody>
      </p:sp>
      <p:sp>
        <p:nvSpPr>
          <p:cNvPr id="1420" name="Google Shape;1420;p52"/>
          <p:cNvSpPr txBox="1">
            <a:spLocks noGrp="1"/>
          </p:cNvSpPr>
          <p:nvPr>
            <p:ph type="subTitle" idx="4294967295"/>
          </p:nvPr>
        </p:nvSpPr>
        <p:spPr>
          <a:xfrm>
            <a:off x="6598800" y="2057650"/>
            <a:ext cx="2386325" cy="82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solidFill>
                  <a:schemeClr val="tx1"/>
                </a:solidFill>
              </a:rPr>
              <a:t>Searching the best parameter of chosen model</a:t>
            </a:r>
            <a:endParaRPr sz="1400" dirty="0">
              <a:solidFill>
                <a:schemeClr val="tx1"/>
              </a:solidFill>
            </a:endParaRPr>
          </a:p>
        </p:txBody>
      </p:sp>
      <p:sp>
        <p:nvSpPr>
          <p:cNvPr id="1421" name="Google Shape;1421;p52"/>
          <p:cNvSpPr txBox="1">
            <a:spLocks noGrp="1"/>
          </p:cNvSpPr>
          <p:nvPr>
            <p:ph type="title" idx="4294967295"/>
          </p:nvPr>
        </p:nvSpPr>
        <p:spPr>
          <a:xfrm>
            <a:off x="6906226" y="3303101"/>
            <a:ext cx="1674600" cy="575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00B050"/>
                </a:solidFill>
                <a:latin typeface="Poppins"/>
                <a:ea typeface="Poppins"/>
                <a:cs typeface="Poppins"/>
                <a:sym typeface="Poppins"/>
              </a:rPr>
              <a:t>3-3-4</a:t>
            </a:r>
            <a:br>
              <a:rPr lang="en" sz="1600" b="1" dirty="0">
                <a:solidFill>
                  <a:srgbClr val="00B050"/>
                </a:solidFill>
                <a:latin typeface="Poppins"/>
                <a:ea typeface="Poppins"/>
                <a:cs typeface="Poppins"/>
                <a:sym typeface="Poppins"/>
              </a:rPr>
            </a:br>
            <a:r>
              <a:rPr lang="en" sz="1600" b="1" dirty="0">
                <a:solidFill>
                  <a:srgbClr val="00B050"/>
                </a:solidFill>
                <a:latin typeface="Poppins"/>
                <a:ea typeface="Poppins"/>
                <a:cs typeface="Poppins"/>
                <a:sym typeface="Poppins"/>
              </a:rPr>
              <a:t>THRESHOLD CHANGE</a:t>
            </a:r>
            <a:endParaRPr sz="1600" b="1" dirty="0">
              <a:solidFill>
                <a:srgbClr val="00B050"/>
              </a:solidFill>
              <a:latin typeface="Poppins"/>
              <a:ea typeface="Poppins"/>
              <a:cs typeface="Poppins"/>
              <a:sym typeface="Poppins"/>
            </a:endParaRPr>
          </a:p>
        </p:txBody>
      </p:sp>
      <p:sp>
        <p:nvSpPr>
          <p:cNvPr id="1422" name="Google Shape;1422;p52"/>
          <p:cNvSpPr txBox="1">
            <a:spLocks noGrp="1"/>
          </p:cNvSpPr>
          <p:nvPr>
            <p:ph type="subTitle" idx="4294967295"/>
          </p:nvPr>
        </p:nvSpPr>
        <p:spPr>
          <a:xfrm>
            <a:off x="6818960" y="4083083"/>
            <a:ext cx="1883700" cy="602100"/>
          </a:xfrm>
          <a:prstGeom prst="rect">
            <a:avLst/>
          </a:prstGeom>
        </p:spPr>
        <p:txBody>
          <a:bodyPr spcFirstLastPara="1" wrap="square" lIns="91425" tIns="91425" rIns="91425" bIns="91425" anchor="t" anchorCtr="0">
            <a:noAutofit/>
          </a:bodyPr>
          <a:lstStyle/>
          <a:p>
            <a:pPr marL="0" lvl="0" indent="0" algn="ctr" rtl="0">
              <a:lnSpc>
                <a:spcPct val="100000"/>
              </a:lnSpc>
              <a:spcBef>
                <a:spcPts val="800"/>
              </a:spcBef>
              <a:spcAft>
                <a:spcPts val="0"/>
              </a:spcAft>
              <a:buNone/>
            </a:pPr>
            <a:r>
              <a:rPr lang="en" sz="1400" dirty="0">
                <a:solidFill>
                  <a:schemeClr val="tx1"/>
                </a:solidFill>
              </a:rPr>
              <a:t>Change the Threshold as per business problem</a:t>
            </a:r>
            <a:endParaRPr sz="1400" dirty="0">
              <a:solidFill>
                <a:schemeClr val="tx1"/>
              </a:solidFill>
            </a:endParaRPr>
          </a:p>
        </p:txBody>
      </p:sp>
      <p:sp>
        <p:nvSpPr>
          <p:cNvPr id="1423" name="Google Shape;1423;p52"/>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8D00"/>
                </a:solidFill>
              </a:rPr>
              <a:t>STEP 03 MACHINE LEARNING</a:t>
            </a:r>
            <a:endParaRPr dirty="0">
              <a:solidFill>
                <a:srgbClr val="FF8D00"/>
              </a:solidFill>
            </a:endParaRPr>
          </a:p>
        </p:txBody>
      </p:sp>
      <p:sp>
        <p:nvSpPr>
          <p:cNvPr id="1553" name="Google Shape;1553;p52"/>
          <p:cNvSpPr/>
          <p:nvPr/>
        </p:nvSpPr>
        <p:spPr>
          <a:xfrm>
            <a:off x="2385600" y="1588900"/>
            <a:ext cx="258000" cy="258000"/>
          </a:xfrm>
          <a:prstGeom prst="ellipse">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2376075" y="3447625"/>
            <a:ext cx="258000" cy="258000"/>
          </a:xfrm>
          <a:prstGeom prst="ellipse">
            <a:avLst/>
          </a:prstGeom>
          <a:solidFill>
            <a:srgbClr val="000000"/>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6501000" y="1588900"/>
            <a:ext cx="258000" cy="2580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6630000" y="3410425"/>
            <a:ext cx="258000" cy="2580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3071;p83">
            <a:extLst>
              <a:ext uri="{FF2B5EF4-FFF2-40B4-BE49-F238E27FC236}">
                <a16:creationId xmlns:a16="http://schemas.microsoft.com/office/drawing/2014/main" id="{C1BDD60C-D812-4B3D-A9A9-8D2B28FFF2CF}"/>
              </a:ext>
            </a:extLst>
          </p:cNvPr>
          <p:cNvGrpSpPr/>
          <p:nvPr/>
        </p:nvGrpSpPr>
        <p:grpSpPr>
          <a:xfrm>
            <a:off x="3652112" y="3547403"/>
            <a:ext cx="522576" cy="664041"/>
            <a:chOff x="2665165" y="3360146"/>
            <a:chExt cx="281794" cy="349684"/>
          </a:xfrm>
          <a:solidFill>
            <a:srgbClr val="000000"/>
          </a:solidFill>
        </p:grpSpPr>
        <p:sp>
          <p:nvSpPr>
            <p:cNvPr id="151" name="Google Shape;13072;p83">
              <a:extLst>
                <a:ext uri="{FF2B5EF4-FFF2-40B4-BE49-F238E27FC236}">
                  <a16:creationId xmlns:a16="http://schemas.microsoft.com/office/drawing/2014/main" id="{721BC2FB-20D7-4B28-8EF4-F251E5F01288}"/>
                </a:ext>
              </a:extLst>
            </p:cNvPr>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073;p83">
              <a:extLst>
                <a:ext uri="{FF2B5EF4-FFF2-40B4-BE49-F238E27FC236}">
                  <a16:creationId xmlns:a16="http://schemas.microsoft.com/office/drawing/2014/main" id="{E08D849F-2697-4E30-A8F8-D1E19602080D}"/>
                </a:ext>
              </a:extLst>
            </p:cNvPr>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074;p83">
              <a:extLst>
                <a:ext uri="{FF2B5EF4-FFF2-40B4-BE49-F238E27FC236}">
                  <a16:creationId xmlns:a16="http://schemas.microsoft.com/office/drawing/2014/main" id="{5D6EAC5E-F8E0-4E5A-92F3-45E61590BB2E}"/>
                </a:ext>
              </a:extLst>
            </p:cNvPr>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075;p83">
              <a:extLst>
                <a:ext uri="{FF2B5EF4-FFF2-40B4-BE49-F238E27FC236}">
                  <a16:creationId xmlns:a16="http://schemas.microsoft.com/office/drawing/2014/main" id="{EEB4CC99-FCEC-4AD8-B536-66E78C4EE6BD}"/>
                </a:ext>
              </a:extLst>
            </p:cNvPr>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076;p83">
              <a:extLst>
                <a:ext uri="{FF2B5EF4-FFF2-40B4-BE49-F238E27FC236}">
                  <a16:creationId xmlns:a16="http://schemas.microsoft.com/office/drawing/2014/main" id="{97650CA1-3353-49B0-9BE5-F558953B4053}"/>
                </a:ext>
              </a:extLst>
            </p:cNvPr>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3172;p83">
            <a:extLst>
              <a:ext uri="{FF2B5EF4-FFF2-40B4-BE49-F238E27FC236}">
                <a16:creationId xmlns:a16="http://schemas.microsoft.com/office/drawing/2014/main" id="{5E44EE3B-EDED-4AB7-A233-661772B9DBA1}"/>
              </a:ext>
            </a:extLst>
          </p:cNvPr>
          <p:cNvGrpSpPr/>
          <p:nvPr/>
        </p:nvGrpSpPr>
        <p:grpSpPr>
          <a:xfrm>
            <a:off x="3542133" y="2218909"/>
            <a:ext cx="471087" cy="664041"/>
            <a:chOff x="2691555" y="2884503"/>
            <a:chExt cx="215044" cy="348924"/>
          </a:xfrm>
          <a:solidFill>
            <a:srgbClr val="9011EF"/>
          </a:solidFill>
        </p:grpSpPr>
        <p:sp>
          <p:nvSpPr>
            <p:cNvPr id="157" name="Google Shape;13173;p83">
              <a:extLst>
                <a:ext uri="{FF2B5EF4-FFF2-40B4-BE49-F238E27FC236}">
                  <a16:creationId xmlns:a16="http://schemas.microsoft.com/office/drawing/2014/main" id="{7508315D-9F59-458B-9A20-08408EE5F112}"/>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174;p83">
              <a:extLst>
                <a:ext uri="{FF2B5EF4-FFF2-40B4-BE49-F238E27FC236}">
                  <a16:creationId xmlns:a16="http://schemas.microsoft.com/office/drawing/2014/main" id="{E1DDB2E5-CD48-498C-80B2-2E736D1FBA13}"/>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175;p83">
              <a:extLst>
                <a:ext uri="{FF2B5EF4-FFF2-40B4-BE49-F238E27FC236}">
                  <a16:creationId xmlns:a16="http://schemas.microsoft.com/office/drawing/2014/main" id="{C6D9F32B-F05C-428C-9D46-C77B7F5A9A98}"/>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3295;p83">
            <a:extLst>
              <a:ext uri="{FF2B5EF4-FFF2-40B4-BE49-F238E27FC236}">
                <a16:creationId xmlns:a16="http://schemas.microsoft.com/office/drawing/2014/main" id="{5467574C-A522-40F8-B8E6-4F9CA90E8FF8}"/>
              </a:ext>
            </a:extLst>
          </p:cNvPr>
          <p:cNvSpPr/>
          <p:nvPr/>
        </p:nvSpPr>
        <p:spPr>
          <a:xfrm>
            <a:off x="4959934" y="1867447"/>
            <a:ext cx="508562" cy="526181"/>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1556;p80">
            <a:extLst>
              <a:ext uri="{FF2B5EF4-FFF2-40B4-BE49-F238E27FC236}">
                <a16:creationId xmlns:a16="http://schemas.microsoft.com/office/drawing/2014/main" id="{B70EAC90-FAA7-4DB3-80BA-25DDC8DBD903}"/>
              </a:ext>
            </a:extLst>
          </p:cNvPr>
          <p:cNvGrpSpPr/>
          <p:nvPr/>
        </p:nvGrpSpPr>
        <p:grpSpPr>
          <a:xfrm>
            <a:off x="5441375" y="2950480"/>
            <a:ext cx="643224" cy="594777"/>
            <a:chOff x="7390435" y="3680868"/>
            <a:chExt cx="372073" cy="355243"/>
          </a:xfrm>
          <a:solidFill>
            <a:srgbClr val="00B050"/>
          </a:solidFill>
        </p:grpSpPr>
        <p:sp>
          <p:nvSpPr>
            <p:cNvPr id="162" name="Google Shape;11557;p80">
              <a:extLst>
                <a:ext uri="{FF2B5EF4-FFF2-40B4-BE49-F238E27FC236}">
                  <a16:creationId xmlns:a16="http://schemas.microsoft.com/office/drawing/2014/main" id="{567BDCC6-481F-49A1-AEED-D50783D830CF}"/>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58;p80">
              <a:extLst>
                <a:ext uri="{FF2B5EF4-FFF2-40B4-BE49-F238E27FC236}">
                  <a16:creationId xmlns:a16="http://schemas.microsoft.com/office/drawing/2014/main" id="{B10258DC-1782-4B1C-ABDB-D401594C176B}"/>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59;p80">
              <a:extLst>
                <a:ext uri="{FF2B5EF4-FFF2-40B4-BE49-F238E27FC236}">
                  <a16:creationId xmlns:a16="http://schemas.microsoft.com/office/drawing/2014/main" id="{625E7BAE-9E3D-4179-9939-6F7FA1918E7C}"/>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0;p80">
              <a:extLst>
                <a:ext uri="{FF2B5EF4-FFF2-40B4-BE49-F238E27FC236}">
                  <a16:creationId xmlns:a16="http://schemas.microsoft.com/office/drawing/2014/main" id="{6C874453-ADAC-45CD-AE07-C83D50E735E4}"/>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1;p80">
              <a:extLst>
                <a:ext uri="{FF2B5EF4-FFF2-40B4-BE49-F238E27FC236}">
                  <a16:creationId xmlns:a16="http://schemas.microsoft.com/office/drawing/2014/main" id="{FEDBD918-BD13-4514-88EF-9DA24DD5D3F7}"/>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2;p80">
              <a:extLst>
                <a:ext uri="{FF2B5EF4-FFF2-40B4-BE49-F238E27FC236}">
                  <a16:creationId xmlns:a16="http://schemas.microsoft.com/office/drawing/2014/main" id="{8B2943CB-D655-42E2-9562-417BABAEE13A}"/>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 name="Picture 171">
            <a:extLst>
              <a:ext uri="{FF2B5EF4-FFF2-40B4-BE49-F238E27FC236}">
                <a16:creationId xmlns:a16="http://schemas.microsoft.com/office/drawing/2014/main" id="{D3284B6D-62B2-4CF0-9B31-87BEE4D1154D}"/>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2675989921"/>
              </p:ext>
            </p:extLst>
          </p:nvPr>
        </p:nvGraphicFramePr>
        <p:xfrm>
          <a:off x="1887416" y="1977826"/>
          <a:ext cx="5157925" cy="3078980"/>
        </p:xfrm>
        <a:graphic>
          <a:graphicData uri="http://schemas.openxmlformats.org/drawingml/2006/table">
            <a:tbl>
              <a:tblPr>
                <a:noFill/>
                <a:tableStyleId>{E1AC5445-66AF-4C08-8C07-8654B832172F}</a:tableStyleId>
              </a:tblPr>
              <a:tblGrid>
                <a:gridCol w="1421986">
                  <a:extLst>
                    <a:ext uri="{9D8B030D-6E8A-4147-A177-3AD203B41FA5}">
                      <a16:colId xmlns:a16="http://schemas.microsoft.com/office/drawing/2014/main" val="20000"/>
                    </a:ext>
                  </a:extLst>
                </a:gridCol>
                <a:gridCol w="1801584">
                  <a:extLst>
                    <a:ext uri="{9D8B030D-6E8A-4147-A177-3AD203B41FA5}">
                      <a16:colId xmlns:a16="http://schemas.microsoft.com/office/drawing/2014/main" val="20001"/>
                    </a:ext>
                  </a:extLst>
                </a:gridCol>
                <a:gridCol w="1934355">
                  <a:extLst>
                    <a:ext uri="{9D8B030D-6E8A-4147-A177-3AD203B41FA5}">
                      <a16:colId xmlns:a16="http://schemas.microsoft.com/office/drawing/2014/main" val="20002"/>
                    </a:ext>
                  </a:extLst>
                </a:gridCol>
              </a:tblGrid>
              <a:tr h="534595">
                <a:tc gridSpan="3">
                  <a:txBody>
                    <a:bodyPr/>
                    <a:lstStyle/>
                    <a:p>
                      <a:pPr marL="0" lvl="0" indent="0" algn="ctr" rtl="0">
                        <a:spcBef>
                          <a:spcPts val="0"/>
                        </a:spcBef>
                        <a:spcAft>
                          <a:spcPts val="0"/>
                        </a:spcAft>
                        <a:buNone/>
                      </a:pPr>
                      <a:r>
                        <a:rPr lang="en-US" sz="1600" b="1" dirty="0">
                          <a:solidFill>
                            <a:srgbClr val="541C1D"/>
                          </a:solidFill>
                          <a:latin typeface="Ubuntu Light"/>
                          <a:ea typeface="Ubuntu Light"/>
                          <a:cs typeface="Ubuntu Light"/>
                          <a:sym typeface="Ubuntu Light"/>
                        </a:rPr>
                        <a:t>RECALL SCORE</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670331347"/>
                  </a:ext>
                </a:extLst>
              </a:tr>
              <a:tr h="534595">
                <a:tc>
                  <a:txBody>
                    <a:bodyPr/>
                    <a:lstStyle/>
                    <a:p>
                      <a:pPr marL="0" lvl="0" indent="0" algn="ctr" rtl="0">
                        <a:spcBef>
                          <a:spcPts val="0"/>
                        </a:spcBef>
                        <a:spcAft>
                          <a:spcPts val="0"/>
                        </a:spcAft>
                        <a:buNone/>
                      </a:pPr>
                      <a:r>
                        <a:rPr lang="en-US" sz="1600" b="1" dirty="0">
                          <a:solidFill>
                            <a:srgbClr val="541C1D"/>
                          </a:solidFill>
                          <a:latin typeface="Ubuntu Light"/>
                          <a:ea typeface="Ubuntu Light"/>
                          <a:cs typeface="Ubuntu Light"/>
                          <a:sym typeface="Ubuntu Light"/>
                        </a:rPr>
                        <a:t>MODEL</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400" b="1" dirty="0">
                          <a:solidFill>
                            <a:schemeClr val="dk2"/>
                          </a:solidFill>
                          <a:latin typeface="Poppins Medium"/>
                          <a:ea typeface="Poppins Medium"/>
                          <a:cs typeface="Poppins Medium"/>
                          <a:sym typeface="Poppins Medium"/>
                        </a:rPr>
                        <a:t>BENCHMARK</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latin typeface="Poppins Medium"/>
                          <a:ea typeface="Poppins Medium"/>
                          <a:cs typeface="Poppins Medium"/>
                          <a:sym typeface="Poppins Medium"/>
                        </a:rPr>
                        <a:t>TUNED</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749624">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DECISION TREE CLASSIFIER</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rgbClr val="FFFFFF"/>
                          </a:solidFill>
                          <a:latin typeface="Poppins SemiBold"/>
                          <a:ea typeface="Poppins SemiBold"/>
                          <a:cs typeface="Poppins SemiBold"/>
                          <a:sym typeface="Poppins SemiBold"/>
                        </a:rPr>
                        <a:t>46,5</a:t>
                      </a:r>
                      <a:endParaRPr sz="1800" dirty="0">
                        <a:solidFill>
                          <a:srgbClr val="FFFFFF"/>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 sz="1800" dirty="0">
                          <a:solidFill>
                            <a:srgbClr val="FFFFFF"/>
                          </a:solidFill>
                          <a:latin typeface="Poppins SemiBold"/>
                          <a:ea typeface="Poppins SemiBold"/>
                          <a:cs typeface="Poppins SemiBold"/>
                          <a:sym typeface="Poppins SemiBold"/>
                        </a:rPr>
                        <a:t>-</a:t>
                      </a:r>
                      <a:endParaRPr sz="1800" dirty="0">
                        <a:solidFill>
                          <a:srgbClr val="FFFFFF"/>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616280">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LOGISTIC REGRESSION</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chemeClr val="accent2"/>
                          </a:solidFill>
                          <a:latin typeface="Poppins SemiBold"/>
                          <a:ea typeface="Poppins SemiBold"/>
                          <a:cs typeface="Poppins SemiBold"/>
                          <a:sym typeface="Poppins SemiBold"/>
                        </a:rPr>
                        <a:t>72,4</a:t>
                      </a:r>
                      <a:endParaRPr sz="1800" dirty="0">
                        <a:solidFill>
                          <a:schemeClr val="accent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lvl="0" indent="0" algn="ctr" rtl="0">
                        <a:spcBef>
                          <a:spcPts val="0"/>
                        </a:spcBef>
                        <a:spcAft>
                          <a:spcPts val="0"/>
                        </a:spcAft>
                        <a:buNone/>
                      </a:pPr>
                      <a:r>
                        <a:rPr lang="en" sz="1800" dirty="0">
                          <a:solidFill>
                            <a:schemeClr val="accent2"/>
                          </a:solidFill>
                          <a:latin typeface="Poppins SemiBold"/>
                          <a:ea typeface="Poppins SemiBold"/>
                          <a:cs typeface="Poppins SemiBold"/>
                          <a:sym typeface="Poppins SemiBold"/>
                        </a:rPr>
                        <a:t>73,4</a:t>
                      </a:r>
                      <a:endParaRPr sz="1800" dirty="0">
                        <a:solidFill>
                          <a:schemeClr val="accent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6280">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GAUSSIAN NA</a:t>
                      </a:r>
                      <a:r>
                        <a:rPr lang="en-ID" sz="1400" b="1" dirty="0">
                          <a:solidFill>
                            <a:schemeClr val="dk2"/>
                          </a:solidFill>
                          <a:latin typeface="Poppins"/>
                          <a:ea typeface="Poppins"/>
                          <a:cs typeface="Poppins"/>
                          <a:sym typeface="Poppins"/>
                        </a:rPr>
                        <a:t>Ï</a:t>
                      </a:r>
                      <a:r>
                        <a:rPr lang="en" sz="1400" b="1" dirty="0">
                          <a:solidFill>
                            <a:schemeClr val="dk2"/>
                          </a:solidFill>
                          <a:latin typeface="Poppins"/>
                          <a:ea typeface="Poppins"/>
                          <a:cs typeface="Poppins"/>
                          <a:sym typeface="Poppins"/>
                        </a:rPr>
                        <a:t>VE-BAYES</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chemeClr val="dk2"/>
                          </a:solidFill>
                          <a:latin typeface="Poppins SemiBold"/>
                          <a:ea typeface="Poppins SemiBold"/>
                          <a:cs typeface="Poppins SemiBold"/>
                          <a:sym typeface="Poppins SemiBold"/>
                        </a:rPr>
                        <a:t>64,8</a:t>
                      </a:r>
                      <a:endParaRPr sz="1800" dirty="0">
                        <a:solidFill>
                          <a:schemeClr val="dk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 sz="1800" dirty="0">
                          <a:solidFill>
                            <a:schemeClr val="dk2"/>
                          </a:solidFill>
                          <a:latin typeface="Poppins SemiBold"/>
                          <a:ea typeface="Poppins SemiBold"/>
                          <a:cs typeface="Poppins SemiBold"/>
                          <a:sym typeface="Poppins SemiBold"/>
                        </a:rPr>
                        <a:t>75,6</a:t>
                      </a:r>
                      <a:endParaRPr sz="1800" dirty="0">
                        <a:solidFill>
                          <a:schemeClr val="dk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959200" y="464350"/>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a:t>
            </a:r>
            <a:endParaRPr dirty="0"/>
          </a:p>
          <a:p>
            <a:pPr marL="0" lvl="0" indent="0" algn="ctr" rtl="0">
              <a:spcBef>
                <a:spcPts val="0"/>
              </a:spcBef>
              <a:spcAft>
                <a:spcPts val="0"/>
              </a:spcAft>
              <a:buNone/>
            </a:pPr>
            <a:endParaRPr dirty="0"/>
          </a:p>
        </p:txBody>
      </p:sp>
      <p:sp>
        <p:nvSpPr>
          <p:cNvPr id="4" name="TextBox 3">
            <a:extLst>
              <a:ext uri="{FF2B5EF4-FFF2-40B4-BE49-F238E27FC236}">
                <a16:creationId xmlns:a16="http://schemas.microsoft.com/office/drawing/2014/main" id="{E02D191A-DA5E-4FB7-A559-23C1BBC20750}"/>
              </a:ext>
            </a:extLst>
          </p:cNvPr>
          <p:cNvSpPr txBox="1"/>
          <p:nvPr/>
        </p:nvSpPr>
        <p:spPr>
          <a:xfrm>
            <a:off x="260664" y="1031050"/>
            <a:ext cx="8622671" cy="923330"/>
          </a:xfrm>
          <a:prstGeom prst="rect">
            <a:avLst/>
          </a:prstGeom>
          <a:noFill/>
        </p:spPr>
        <p:txBody>
          <a:bodyPr wrap="square" rtlCol="0">
            <a:spAutoFit/>
          </a:bodyPr>
          <a:lstStyle/>
          <a:p>
            <a:pPr algn="just"/>
            <a:r>
              <a:rPr lang="en-US" sz="1800" dirty="0">
                <a:latin typeface="Poppins" panose="020B0604020202020204" charset="0"/>
                <a:cs typeface="Poppins" panose="020B0604020202020204" charset="0"/>
              </a:rPr>
              <a:t>In this case, Shopee wants to focus on making sure that customer that supposed to read the email, actually getting the email. So, in this case, want to focus minimalizing False Negative. Hence, Recall score was used</a:t>
            </a:r>
            <a:endParaRPr lang="en-ID" sz="1800" dirty="0">
              <a:latin typeface="Poppins" panose="020B0604020202020204" charset="0"/>
              <a:cs typeface="Poppins" panose="020B0604020202020204" charset="0"/>
            </a:endParaRPr>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CD6C7-AC78-4F37-B1E8-2013C6D0E867}"/>
              </a:ext>
            </a:extLst>
          </p:cNvPr>
          <p:cNvSpPr txBox="1"/>
          <p:nvPr/>
        </p:nvSpPr>
        <p:spPr>
          <a:xfrm>
            <a:off x="200626" y="2364328"/>
            <a:ext cx="881441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Poppins" panose="020B0604020202020204" charset="0"/>
                <a:cs typeface="Poppins" panose="020B0604020202020204" charset="0"/>
              </a:rPr>
              <a:t>TN	: User that did not read the email and predicted will not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FP	: User that did not read the email but predicted will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FN	: User that read the email but predicted will not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TP	: User that read the email and predicted will read</a:t>
            </a:r>
            <a:endParaRPr lang="en-ID" sz="2000" dirty="0">
              <a:latin typeface="Poppins" panose="020B0604020202020204" charset="0"/>
              <a:cs typeface="Poppins" panose="020B0604020202020204" charset="0"/>
            </a:endParaRPr>
          </a:p>
        </p:txBody>
      </p:sp>
      <p:graphicFrame>
        <p:nvGraphicFramePr>
          <p:cNvPr id="4" name="Table 6">
            <a:extLst>
              <a:ext uri="{FF2B5EF4-FFF2-40B4-BE49-F238E27FC236}">
                <a16:creationId xmlns:a16="http://schemas.microsoft.com/office/drawing/2014/main" id="{640E9F72-A969-4B72-A07E-F9053C465395}"/>
              </a:ext>
            </a:extLst>
          </p:cNvPr>
          <p:cNvGraphicFramePr>
            <a:graphicFrameLocks noGrp="1"/>
          </p:cNvGraphicFramePr>
          <p:nvPr>
            <p:extLst>
              <p:ext uri="{D42A27DB-BD31-4B8C-83A1-F6EECF244321}">
                <p14:modId xmlns:p14="http://schemas.microsoft.com/office/powerpoint/2010/main" val="446983738"/>
              </p:ext>
            </p:extLst>
          </p:nvPr>
        </p:nvGraphicFramePr>
        <p:xfrm>
          <a:off x="1277816" y="752636"/>
          <a:ext cx="6178062" cy="1341120"/>
        </p:xfrm>
        <a:graphic>
          <a:graphicData uri="http://schemas.openxmlformats.org/drawingml/2006/table">
            <a:tbl>
              <a:tblPr firstRow="1" bandRow="1">
                <a:tableStyleId>{5C22544A-7EE6-4342-B048-85BDC9FD1C3A}</a:tableStyleId>
              </a:tblPr>
              <a:tblGrid>
                <a:gridCol w="1324707">
                  <a:extLst>
                    <a:ext uri="{9D8B030D-6E8A-4147-A177-3AD203B41FA5}">
                      <a16:colId xmlns:a16="http://schemas.microsoft.com/office/drawing/2014/main" val="346513521"/>
                    </a:ext>
                  </a:extLst>
                </a:gridCol>
                <a:gridCol w="1266092">
                  <a:extLst>
                    <a:ext uri="{9D8B030D-6E8A-4147-A177-3AD203B41FA5}">
                      <a16:colId xmlns:a16="http://schemas.microsoft.com/office/drawing/2014/main" val="3182711319"/>
                    </a:ext>
                  </a:extLst>
                </a:gridCol>
                <a:gridCol w="1465385">
                  <a:extLst>
                    <a:ext uri="{9D8B030D-6E8A-4147-A177-3AD203B41FA5}">
                      <a16:colId xmlns:a16="http://schemas.microsoft.com/office/drawing/2014/main" val="1075409827"/>
                    </a:ext>
                  </a:extLst>
                </a:gridCol>
                <a:gridCol w="2121878">
                  <a:extLst>
                    <a:ext uri="{9D8B030D-6E8A-4147-A177-3AD203B41FA5}">
                      <a16:colId xmlns:a16="http://schemas.microsoft.com/office/drawing/2014/main" val="983494745"/>
                    </a:ext>
                  </a:extLst>
                </a:gridCol>
              </a:tblGrid>
              <a:tr h="300082">
                <a:tc rowSpan="4">
                  <a:txBody>
                    <a:bodyPr/>
                    <a:lstStyle/>
                    <a:p>
                      <a:pPr algn="ctr"/>
                      <a:r>
                        <a:rPr lang="en-US" sz="1600" dirty="0">
                          <a:latin typeface="Poppins" panose="020B0604020202020204" charset="0"/>
                          <a:cs typeface="Poppins" panose="020B0604020202020204" charset="0"/>
                        </a:rPr>
                        <a:t>Prediction</a:t>
                      </a:r>
                      <a:endParaRPr lang="en-ID" sz="1600" dirty="0">
                        <a:latin typeface="Poppins" panose="020B0604020202020204" charset="0"/>
                        <a:cs typeface="Poppins" panose="020B0604020202020204" charset="0"/>
                      </a:endParaRPr>
                    </a:p>
                  </a:txBody>
                  <a:tcPr anchor="ctr"/>
                </a:tc>
                <a:tc gridSpan="3">
                  <a:txBody>
                    <a:bodyPr/>
                    <a:lstStyle/>
                    <a:p>
                      <a:pPr algn="ctr"/>
                      <a:r>
                        <a:rPr lang="en-US" sz="1600" dirty="0"/>
                        <a:t>Actual</a:t>
                      </a:r>
                      <a:endParaRPr lang="en-ID" sz="1600" dirty="0"/>
                    </a:p>
                  </a:txBody>
                  <a:tcPr/>
                </a:tc>
                <a:tc hMerge="1">
                  <a:txBody>
                    <a:bodyPr/>
                    <a:lstStyle/>
                    <a:p>
                      <a:endParaRPr lang="en-ID" dirty="0"/>
                    </a:p>
                  </a:txBody>
                  <a:tcPr/>
                </a:tc>
                <a:tc hMerge="1">
                  <a:txBody>
                    <a:bodyPr/>
                    <a:lstStyle/>
                    <a:p>
                      <a:endParaRPr lang="en-ID" dirty="0"/>
                    </a:p>
                  </a:txBody>
                  <a:tcPr/>
                </a:tc>
                <a:extLst>
                  <a:ext uri="{0D108BD9-81ED-4DB2-BD59-A6C34878D82A}">
                    <a16:rowId xmlns:a16="http://schemas.microsoft.com/office/drawing/2014/main" val="4095259270"/>
                  </a:ext>
                </a:extLst>
              </a:tr>
              <a:tr h="300082">
                <a:tc vMerge="1">
                  <a:txBody>
                    <a:bodyPr/>
                    <a:lstStyle/>
                    <a:p>
                      <a:endParaRPr lang="en-ID" dirty="0"/>
                    </a:p>
                  </a:txBody>
                  <a:tcPr/>
                </a:tc>
                <a:tc>
                  <a:txBody>
                    <a:bodyPr/>
                    <a:lstStyle/>
                    <a:p>
                      <a:pPr algn="ctr"/>
                      <a:endParaRPr lang="en-ID" sz="1600" dirty="0"/>
                    </a:p>
                  </a:txBody>
                  <a:tcPr/>
                </a:tc>
                <a:tc>
                  <a:txBody>
                    <a:bodyPr/>
                    <a:lstStyle/>
                    <a:p>
                      <a:pPr algn="ctr"/>
                      <a:r>
                        <a:rPr lang="en-US" sz="1600" b="1" dirty="0"/>
                        <a:t>Negative</a:t>
                      </a:r>
                      <a:endParaRPr lang="en-ID" sz="1600" b="1" dirty="0"/>
                    </a:p>
                  </a:txBody>
                  <a:tcPr/>
                </a:tc>
                <a:tc>
                  <a:txBody>
                    <a:bodyPr/>
                    <a:lstStyle/>
                    <a:p>
                      <a:pPr algn="ctr"/>
                      <a:r>
                        <a:rPr lang="en-US" sz="1600" b="1" dirty="0"/>
                        <a:t>Positive</a:t>
                      </a:r>
                      <a:endParaRPr lang="en-ID" sz="1600" b="1" dirty="0"/>
                    </a:p>
                  </a:txBody>
                  <a:tcPr/>
                </a:tc>
                <a:extLst>
                  <a:ext uri="{0D108BD9-81ED-4DB2-BD59-A6C34878D82A}">
                    <a16:rowId xmlns:a16="http://schemas.microsoft.com/office/drawing/2014/main" val="1812581468"/>
                  </a:ext>
                </a:extLst>
              </a:tr>
              <a:tr h="300082">
                <a:tc vMerge="1">
                  <a:txBody>
                    <a:bodyPr/>
                    <a:lstStyle/>
                    <a:p>
                      <a:endParaRPr lang="en-ID" dirty="0"/>
                    </a:p>
                  </a:txBody>
                  <a:tcPr/>
                </a:tc>
                <a:tc>
                  <a:txBody>
                    <a:bodyPr/>
                    <a:lstStyle/>
                    <a:p>
                      <a:pPr algn="ctr"/>
                      <a:r>
                        <a:rPr lang="en-US" sz="1600" b="1" dirty="0"/>
                        <a:t>Negative</a:t>
                      </a:r>
                      <a:endParaRPr lang="en-ID" sz="1600" b="1" dirty="0"/>
                    </a:p>
                  </a:txBody>
                  <a:tcPr/>
                </a:tc>
                <a:tc>
                  <a:txBody>
                    <a:bodyPr/>
                    <a:lstStyle/>
                    <a:p>
                      <a:pPr algn="ctr"/>
                      <a:r>
                        <a:rPr lang="en-US" sz="1600" dirty="0"/>
                        <a:t>TN</a:t>
                      </a:r>
                      <a:endParaRPr lang="en-ID" sz="1600" dirty="0"/>
                    </a:p>
                  </a:txBody>
                  <a:tcPr/>
                </a:tc>
                <a:tc>
                  <a:txBody>
                    <a:bodyPr/>
                    <a:lstStyle/>
                    <a:p>
                      <a:pPr algn="ctr"/>
                      <a:r>
                        <a:rPr lang="en-US" sz="1600" dirty="0"/>
                        <a:t>FP</a:t>
                      </a:r>
                      <a:endParaRPr lang="en-ID" sz="1600" dirty="0"/>
                    </a:p>
                  </a:txBody>
                  <a:tcPr/>
                </a:tc>
                <a:extLst>
                  <a:ext uri="{0D108BD9-81ED-4DB2-BD59-A6C34878D82A}">
                    <a16:rowId xmlns:a16="http://schemas.microsoft.com/office/drawing/2014/main" val="620206404"/>
                  </a:ext>
                </a:extLst>
              </a:tr>
              <a:tr h="300082">
                <a:tc vMerge="1">
                  <a:txBody>
                    <a:bodyPr/>
                    <a:lstStyle/>
                    <a:p>
                      <a:endParaRPr lang="en-ID" dirty="0"/>
                    </a:p>
                  </a:txBody>
                  <a:tcPr/>
                </a:tc>
                <a:tc>
                  <a:txBody>
                    <a:bodyPr/>
                    <a:lstStyle/>
                    <a:p>
                      <a:pPr algn="ctr"/>
                      <a:r>
                        <a:rPr lang="en-US" sz="1600" b="1" dirty="0"/>
                        <a:t>Positive</a:t>
                      </a:r>
                      <a:endParaRPr lang="en-ID" sz="1600" b="1" dirty="0"/>
                    </a:p>
                  </a:txBody>
                  <a:tcPr/>
                </a:tc>
                <a:tc>
                  <a:txBody>
                    <a:bodyPr/>
                    <a:lstStyle/>
                    <a:p>
                      <a:pPr algn="ctr"/>
                      <a:r>
                        <a:rPr lang="en-US" sz="1600" dirty="0"/>
                        <a:t>FN</a:t>
                      </a:r>
                      <a:endParaRPr lang="en-ID" sz="1600" dirty="0"/>
                    </a:p>
                  </a:txBody>
                  <a:tcPr/>
                </a:tc>
                <a:tc>
                  <a:txBody>
                    <a:bodyPr/>
                    <a:lstStyle/>
                    <a:p>
                      <a:pPr algn="ctr"/>
                      <a:r>
                        <a:rPr lang="en-US" sz="1600" dirty="0"/>
                        <a:t>TP</a:t>
                      </a:r>
                      <a:endParaRPr lang="en-ID" sz="1600" dirty="0"/>
                    </a:p>
                  </a:txBody>
                  <a:tcPr/>
                </a:tc>
                <a:extLst>
                  <a:ext uri="{0D108BD9-81ED-4DB2-BD59-A6C34878D82A}">
                    <a16:rowId xmlns:a16="http://schemas.microsoft.com/office/drawing/2014/main" val="3764058393"/>
                  </a:ext>
                </a:extLst>
              </a:tr>
            </a:tbl>
          </a:graphicData>
        </a:graphic>
      </p:graphicFrame>
      <p:pic>
        <p:nvPicPr>
          <p:cNvPr id="5" name="Picture 4">
            <a:extLst>
              <a:ext uri="{FF2B5EF4-FFF2-40B4-BE49-F238E27FC236}">
                <a16:creationId xmlns:a16="http://schemas.microsoft.com/office/drawing/2014/main" id="{30B47445-4542-4281-82E2-6C5BD5DD9A50}"/>
              </a:ext>
            </a:extLst>
          </p:cNvPr>
          <p:cNvPicPr>
            <a:picLocks noChangeAspect="1"/>
          </p:cNvPicPr>
          <p:nvPr/>
        </p:nvPicPr>
        <p:blipFill>
          <a:blip r:embed="rId2"/>
          <a:stretch>
            <a:fillRect/>
          </a:stretch>
        </p:blipFill>
        <p:spPr>
          <a:xfrm>
            <a:off x="7923822" y="-133293"/>
            <a:ext cx="1420204" cy="1276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E88DBD-55DB-4619-AFDF-58E6300B39D9}"/>
                  </a:ext>
                </a:extLst>
              </p:cNvPr>
              <p:cNvSpPr txBox="1"/>
              <p:nvPr/>
            </p:nvSpPr>
            <p:spPr>
              <a:xfrm>
                <a:off x="1383338" y="3964920"/>
                <a:ext cx="2983509" cy="803682"/>
              </a:xfrm>
              <a:prstGeom prst="rect">
                <a:avLst/>
              </a:prstGeom>
              <a:solidFill>
                <a:srgbClr val="66FF99"/>
              </a:solidFill>
            </p:spPr>
            <p:txBody>
              <a:bodyPr wrap="none" rtlCol="0">
                <a:spAutoFit/>
              </a:bodyPr>
              <a:lstStyle/>
              <a:p>
                <a:r>
                  <a:rPr lang="en-US" sz="1600" dirty="0"/>
                  <a:t>UNECESSARY EMAIL SENT :</a:t>
                </a:r>
              </a:p>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𝐹𝑃</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den>
                      </m:f>
                      <m:r>
                        <a:rPr lang="en-US" sz="1600" b="0" i="1" smtClean="0">
                          <a:latin typeface="Cambria Math" panose="02040503050406030204" pitchFamily="18" charset="0"/>
                        </a:rPr>
                        <m:t>𝑋</m:t>
                      </m:r>
                      <m:r>
                        <a:rPr lang="en-US" sz="1600" b="0" i="1" smtClean="0">
                          <a:latin typeface="Cambria Math" panose="02040503050406030204" pitchFamily="18" charset="0"/>
                        </a:rPr>
                        <m:t>100%</m:t>
                      </m:r>
                    </m:oMath>
                  </m:oMathPara>
                </a14:m>
                <a:endParaRPr lang="en-US" sz="1600" dirty="0"/>
              </a:p>
            </p:txBody>
          </p:sp>
        </mc:Choice>
        <mc:Fallback xmlns="">
          <p:sp>
            <p:nvSpPr>
              <p:cNvPr id="6" name="TextBox 5">
                <a:extLst>
                  <a:ext uri="{FF2B5EF4-FFF2-40B4-BE49-F238E27FC236}">
                    <a16:creationId xmlns:a16="http://schemas.microsoft.com/office/drawing/2014/main" id="{9BE88DBD-55DB-4619-AFDF-58E6300B39D9}"/>
                  </a:ext>
                </a:extLst>
              </p:cNvPr>
              <p:cNvSpPr txBox="1">
                <a:spLocks noRot="1" noChangeAspect="1" noMove="1" noResize="1" noEditPoints="1" noAdjustHandles="1" noChangeArrowheads="1" noChangeShapeType="1" noTextEdit="1"/>
              </p:cNvSpPr>
              <p:nvPr/>
            </p:nvSpPr>
            <p:spPr>
              <a:xfrm>
                <a:off x="1383338" y="3964920"/>
                <a:ext cx="2983509" cy="803682"/>
              </a:xfrm>
              <a:prstGeom prst="rect">
                <a:avLst/>
              </a:prstGeom>
              <a:blipFill>
                <a:blip r:embed="rId3"/>
                <a:stretch>
                  <a:fillRect l="-847" t="-1563" r="-42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5034AE-63BD-45C3-8BF8-891145E19BE0}"/>
                  </a:ext>
                </a:extLst>
              </p:cNvPr>
              <p:cNvSpPr txBox="1"/>
              <p:nvPr/>
            </p:nvSpPr>
            <p:spPr>
              <a:xfrm>
                <a:off x="5128269" y="3964920"/>
                <a:ext cx="3203121" cy="803682"/>
              </a:xfrm>
              <a:prstGeom prst="rect">
                <a:avLst/>
              </a:prstGeom>
              <a:solidFill>
                <a:srgbClr val="00B0F0"/>
              </a:solidFill>
            </p:spPr>
            <p:txBody>
              <a:bodyPr wrap="none" rtlCol="0">
                <a:spAutoFit/>
              </a:bodyPr>
              <a:lstStyle/>
              <a:p>
                <a:r>
                  <a:rPr lang="en-US" sz="1600" dirty="0"/>
                  <a:t>LOST POTENTIAL CUSTOMER:</a:t>
                </a:r>
              </a:p>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𝐹𝑁</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den>
                      </m:f>
                      <m:r>
                        <a:rPr lang="en-US" sz="1600" b="0" i="1" smtClean="0">
                          <a:latin typeface="Cambria Math" panose="02040503050406030204" pitchFamily="18" charset="0"/>
                        </a:rPr>
                        <m:t>𝑋</m:t>
                      </m:r>
                      <m:r>
                        <a:rPr lang="en-US" sz="1600" b="0" i="1" smtClean="0">
                          <a:latin typeface="Cambria Math" panose="02040503050406030204" pitchFamily="18" charset="0"/>
                        </a:rPr>
                        <m:t>100%</m:t>
                      </m:r>
                    </m:oMath>
                  </m:oMathPara>
                </a14:m>
                <a:endParaRPr lang="en-US" sz="1600" dirty="0"/>
              </a:p>
            </p:txBody>
          </p:sp>
        </mc:Choice>
        <mc:Fallback xmlns="">
          <p:sp>
            <p:nvSpPr>
              <p:cNvPr id="7" name="TextBox 6">
                <a:extLst>
                  <a:ext uri="{FF2B5EF4-FFF2-40B4-BE49-F238E27FC236}">
                    <a16:creationId xmlns:a16="http://schemas.microsoft.com/office/drawing/2014/main" id="{135034AE-63BD-45C3-8BF8-891145E19BE0}"/>
                  </a:ext>
                </a:extLst>
              </p:cNvPr>
              <p:cNvSpPr txBox="1">
                <a:spLocks noRot="1" noChangeAspect="1" noMove="1" noResize="1" noEditPoints="1" noAdjustHandles="1" noChangeArrowheads="1" noChangeShapeType="1" noTextEdit="1"/>
              </p:cNvSpPr>
              <p:nvPr/>
            </p:nvSpPr>
            <p:spPr>
              <a:xfrm>
                <a:off x="5128269" y="3964920"/>
                <a:ext cx="3203121" cy="803682"/>
              </a:xfrm>
              <a:prstGeom prst="rect">
                <a:avLst/>
              </a:prstGeom>
              <a:blipFill>
                <a:blip r:embed="rId4"/>
                <a:stretch>
                  <a:fillRect l="-787" t="-1563" b="-1563"/>
                </a:stretch>
              </a:blipFill>
            </p:spPr>
            <p:txBody>
              <a:bodyPr/>
              <a:lstStyle/>
              <a:p>
                <a:r>
                  <a:rPr lang="en-US">
                    <a:noFill/>
                  </a:rPr>
                  <a:t> </a:t>
                </a:r>
              </a:p>
            </p:txBody>
          </p:sp>
        </mc:Fallback>
      </mc:AlternateContent>
    </p:spTree>
    <p:extLst>
      <p:ext uri="{BB962C8B-B14F-4D97-AF65-F5344CB8AC3E}">
        <p14:creationId xmlns:p14="http://schemas.microsoft.com/office/powerpoint/2010/main" val="84582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6" name="Picture 15">
            <a:extLst>
              <a:ext uri="{FF2B5EF4-FFF2-40B4-BE49-F238E27FC236}">
                <a16:creationId xmlns:a16="http://schemas.microsoft.com/office/drawing/2014/main" id="{EA8A48EC-3A24-4821-8600-2D5271D11BB4}"/>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78141"/>
            <a:ext cx="4538675" cy="5221641"/>
          </a:xfrm>
          <a:prstGeom prst="rect">
            <a:avLst/>
          </a:prstGeom>
        </p:spPr>
      </p:pic>
      <p:sp>
        <p:nvSpPr>
          <p:cNvPr id="1122" name="Google Shape;1122;p41"/>
          <p:cNvSpPr txBox="1">
            <a:spLocks noGrp="1"/>
          </p:cNvSpPr>
          <p:nvPr>
            <p:ph type="title"/>
          </p:nvPr>
        </p:nvSpPr>
        <p:spPr>
          <a:xfrm>
            <a:off x="1301499" y="834025"/>
            <a:ext cx="2917800" cy="109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solidFill>
                  <a:schemeClr val="tx1"/>
                </a:solidFill>
              </a:rPr>
              <a:t>TABLE OF CONTENTS</a:t>
            </a:r>
            <a:endParaRPr dirty="0">
              <a:solidFill>
                <a:schemeClr val="tx1"/>
              </a:solidFill>
            </a:endParaRPr>
          </a:p>
        </p:txBody>
      </p:sp>
      <p:sp>
        <p:nvSpPr>
          <p:cNvPr id="1123" name="Google Shape;1123;p41"/>
          <p:cNvSpPr txBox="1">
            <a:spLocks noGrp="1"/>
          </p:cNvSpPr>
          <p:nvPr>
            <p:ph type="subTitle" idx="1"/>
          </p:nvPr>
        </p:nvSpPr>
        <p:spPr>
          <a:xfrm>
            <a:off x="5502875" y="359387"/>
            <a:ext cx="2001600" cy="544500"/>
          </a:xfrm>
          <a:prstGeom prst="rect">
            <a:avLst/>
          </a:prstGeom>
        </p:spPr>
        <p:txBody>
          <a:bodyPr spcFirstLastPara="1" wrap="square" lIns="91425" tIns="91425" rIns="91425" bIns="91425" anchor="b" anchorCtr="0">
            <a:noAutofit/>
          </a:bodyPr>
          <a:lstStyle/>
          <a:p>
            <a:r>
              <a:rPr lang="en-US" sz="2400" b="1" dirty="0"/>
              <a:t>OVERVIEW</a:t>
            </a:r>
          </a:p>
        </p:txBody>
      </p:sp>
      <p:sp>
        <p:nvSpPr>
          <p:cNvPr id="1124" name="Google Shape;1124;p41"/>
          <p:cNvSpPr txBox="1">
            <a:spLocks noGrp="1"/>
          </p:cNvSpPr>
          <p:nvPr>
            <p:ph type="subTitle" idx="2"/>
          </p:nvPr>
        </p:nvSpPr>
        <p:spPr>
          <a:xfrm>
            <a:off x="5568900" y="2246288"/>
            <a:ext cx="2968800" cy="5733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sz="2400" dirty="0"/>
              <a:t>DATASET INFORMATION</a:t>
            </a:r>
            <a:endParaRPr sz="2400" dirty="0"/>
          </a:p>
        </p:txBody>
      </p:sp>
      <p:sp>
        <p:nvSpPr>
          <p:cNvPr id="1125" name="Google Shape;1125;p41"/>
          <p:cNvSpPr txBox="1">
            <a:spLocks noGrp="1"/>
          </p:cNvSpPr>
          <p:nvPr>
            <p:ph type="subTitle" idx="3"/>
          </p:nvPr>
        </p:nvSpPr>
        <p:spPr>
          <a:xfrm>
            <a:off x="5573400" y="3295300"/>
            <a:ext cx="2783100" cy="6129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sz="2400" dirty="0"/>
              <a:t>PROJECT STEP</a:t>
            </a:r>
            <a:endParaRPr sz="2400" dirty="0"/>
          </a:p>
        </p:txBody>
      </p:sp>
      <p:sp>
        <p:nvSpPr>
          <p:cNvPr id="1126" name="Google Shape;1126;p41"/>
          <p:cNvSpPr txBox="1">
            <a:spLocks noGrp="1"/>
          </p:cNvSpPr>
          <p:nvPr>
            <p:ph type="title"/>
          </p:nvPr>
        </p:nvSpPr>
        <p:spPr>
          <a:xfrm>
            <a:off x="4572000" y="406325"/>
            <a:ext cx="996900" cy="7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solidFill>
                  <a:schemeClr val="accent2"/>
                </a:solidFill>
                <a:latin typeface="Poppins SemiBold"/>
                <a:ea typeface="Poppins SemiBold"/>
                <a:cs typeface="Poppins SemiBold"/>
                <a:sym typeface="Poppins SemiBold"/>
              </a:rPr>
              <a:t>01</a:t>
            </a:r>
            <a:endParaRPr sz="5000" dirty="0">
              <a:solidFill>
                <a:schemeClr val="accent2"/>
              </a:solidFill>
              <a:latin typeface="Poppins SemiBold"/>
              <a:ea typeface="Poppins SemiBold"/>
              <a:cs typeface="Poppins SemiBold"/>
              <a:sym typeface="Poppins SemiBold"/>
            </a:endParaRPr>
          </a:p>
        </p:txBody>
      </p:sp>
      <p:sp>
        <p:nvSpPr>
          <p:cNvPr id="1127" name="Google Shape;1127;p41"/>
          <p:cNvSpPr txBox="1">
            <a:spLocks noGrp="1"/>
          </p:cNvSpPr>
          <p:nvPr>
            <p:ph type="title"/>
          </p:nvPr>
        </p:nvSpPr>
        <p:spPr>
          <a:xfrm>
            <a:off x="4613850" y="1707850"/>
            <a:ext cx="996900" cy="8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solidFill>
                  <a:schemeClr val="accent2"/>
                </a:solidFill>
                <a:latin typeface="Poppins SemiBold"/>
                <a:ea typeface="Poppins SemiBold"/>
                <a:cs typeface="Poppins SemiBold"/>
                <a:sym typeface="Poppins SemiBold"/>
              </a:rPr>
              <a:t>02</a:t>
            </a:r>
            <a:endParaRPr sz="5000">
              <a:solidFill>
                <a:schemeClr val="accent2"/>
              </a:solidFill>
              <a:latin typeface="Poppins SemiBold"/>
              <a:ea typeface="Poppins SemiBold"/>
              <a:cs typeface="Poppins SemiBold"/>
              <a:sym typeface="Poppins SemiBold"/>
            </a:endParaRPr>
          </a:p>
        </p:txBody>
      </p:sp>
      <p:sp>
        <p:nvSpPr>
          <p:cNvPr id="1128" name="Google Shape;1128;p41"/>
          <p:cNvSpPr txBox="1">
            <a:spLocks noGrp="1"/>
          </p:cNvSpPr>
          <p:nvPr>
            <p:ph type="title"/>
          </p:nvPr>
        </p:nvSpPr>
        <p:spPr>
          <a:xfrm>
            <a:off x="4613825" y="3147275"/>
            <a:ext cx="996900" cy="7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2"/>
                </a:solidFill>
                <a:latin typeface="Poppins SemiBold"/>
                <a:ea typeface="Poppins SemiBold"/>
                <a:cs typeface="Poppins SemiBold"/>
                <a:sym typeface="Poppins SemiBold"/>
              </a:rPr>
              <a:t>03</a:t>
            </a:r>
            <a:endParaRPr sz="5000">
              <a:solidFill>
                <a:schemeClr val="accent2"/>
              </a:solidFill>
              <a:latin typeface="Poppins SemiBold"/>
              <a:ea typeface="Poppins SemiBold"/>
              <a:cs typeface="Poppins SemiBold"/>
              <a:sym typeface="Poppins SemiBold"/>
            </a:endParaRPr>
          </a:p>
        </p:txBody>
      </p:sp>
      <p:sp>
        <p:nvSpPr>
          <p:cNvPr id="1129" name="Google Shape;1129;p41"/>
          <p:cNvSpPr txBox="1">
            <a:spLocks noGrp="1"/>
          </p:cNvSpPr>
          <p:nvPr>
            <p:ph type="subTitle" idx="4"/>
          </p:nvPr>
        </p:nvSpPr>
        <p:spPr>
          <a:xfrm>
            <a:off x="5312550" y="741974"/>
            <a:ext cx="2968800" cy="7404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dirty="0"/>
              <a:t>Problem Background</a:t>
            </a:r>
          </a:p>
          <a:p>
            <a:pPr marL="285750" indent="-285750">
              <a:buFont typeface="Wingdings" panose="05000000000000000000" pitchFamily="2" charset="2"/>
              <a:buChar char="§"/>
            </a:pPr>
            <a:r>
              <a:rPr lang="en-US" dirty="0"/>
              <a:t>Goals</a:t>
            </a:r>
          </a:p>
          <a:p>
            <a:pPr marL="285750" indent="-285750">
              <a:buFont typeface="Wingdings" panose="05000000000000000000" pitchFamily="2" charset="2"/>
              <a:buChar char="§"/>
            </a:pPr>
            <a:r>
              <a:rPr lang="en-US" dirty="0"/>
              <a:t>Dataset Source</a:t>
            </a:r>
            <a:endParaRPr lang="en-ID" dirty="0"/>
          </a:p>
        </p:txBody>
      </p:sp>
      <p:sp>
        <p:nvSpPr>
          <p:cNvPr id="1130" name="Google Shape;1130;p41"/>
          <p:cNvSpPr txBox="1">
            <a:spLocks noGrp="1"/>
          </p:cNvSpPr>
          <p:nvPr>
            <p:ph type="subTitle" idx="5"/>
          </p:nvPr>
        </p:nvSpPr>
        <p:spPr>
          <a:xfrm>
            <a:off x="5610725" y="2532938"/>
            <a:ext cx="3048300" cy="50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Information about Train &amp; User Dataset</a:t>
            </a:r>
            <a:endParaRPr dirty="0"/>
          </a:p>
        </p:txBody>
      </p:sp>
      <p:sp>
        <p:nvSpPr>
          <p:cNvPr id="1131" name="Google Shape;1131;p41"/>
          <p:cNvSpPr txBox="1">
            <a:spLocks noGrp="1"/>
          </p:cNvSpPr>
          <p:nvPr>
            <p:ph type="subTitle" idx="6"/>
          </p:nvPr>
        </p:nvSpPr>
        <p:spPr>
          <a:xfrm>
            <a:off x="5312550" y="3585151"/>
            <a:ext cx="3119100" cy="5733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Business Understanding, Engineering &amp; Planning, Data Cleaning</a:t>
            </a:r>
          </a:p>
          <a:p>
            <a:pPr marL="285750" indent="-285750">
              <a:buFont typeface="Arial" panose="020B0604020202020204" pitchFamily="34" charset="0"/>
              <a:buChar char="•"/>
            </a:pPr>
            <a:r>
              <a:rPr lang="en-US" dirty="0"/>
              <a:t>Exploratory Data Analysis</a:t>
            </a:r>
          </a:p>
          <a:p>
            <a:pPr marL="285750" indent="-285750">
              <a:buFont typeface="Arial" panose="020B0604020202020204" pitchFamily="34" charset="0"/>
              <a:buChar char="•"/>
            </a:pPr>
            <a:r>
              <a:rPr lang="en-US" dirty="0"/>
              <a:t>Machine Learning</a:t>
            </a:r>
          </a:p>
          <a:p>
            <a:pPr marL="285750" indent="-285750">
              <a:buFont typeface="Arial" panose="020B0604020202020204" pitchFamily="34" charset="0"/>
              <a:buChar char="•"/>
            </a:pPr>
            <a:r>
              <a:rPr lang="en-US" dirty="0"/>
              <a:t>Deployment</a:t>
            </a:r>
            <a:br>
              <a:rPr lang="en-US" dirty="0"/>
            </a:br>
            <a:endParaRPr lang="en-ID" dirty="0"/>
          </a:p>
        </p:txBody>
      </p:sp>
      <p:pic>
        <p:nvPicPr>
          <p:cNvPr id="14" name="Picture 13">
            <a:extLst>
              <a:ext uri="{FF2B5EF4-FFF2-40B4-BE49-F238E27FC236}">
                <a16:creationId xmlns:a16="http://schemas.microsoft.com/office/drawing/2014/main" id="{50FC2A17-B765-4A07-89FB-2EE411D4DE9D}"/>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47445-4542-4281-82E2-6C5BD5DD9A50}"/>
              </a:ext>
            </a:extLst>
          </p:cNvPr>
          <p:cNvPicPr>
            <a:picLocks noChangeAspect="1"/>
          </p:cNvPicPr>
          <p:nvPr/>
        </p:nvPicPr>
        <p:blipFill>
          <a:blip r:embed="rId2"/>
          <a:stretch>
            <a:fillRect/>
          </a:stretch>
        </p:blipFill>
        <p:spPr>
          <a:xfrm>
            <a:off x="7923822" y="-133293"/>
            <a:ext cx="1420204" cy="1276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E88DBD-55DB-4619-AFDF-58E6300B39D9}"/>
                  </a:ext>
                </a:extLst>
              </p:cNvPr>
              <p:cNvSpPr txBox="1"/>
              <p:nvPr/>
            </p:nvSpPr>
            <p:spPr>
              <a:xfrm>
                <a:off x="961742" y="3389810"/>
                <a:ext cx="4801314" cy="712503"/>
              </a:xfrm>
              <a:prstGeom prst="rect">
                <a:avLst/>
              </a:prstGeom>
              <a:solidFill>
                <a:srgbClr val="FFFF00"/>
              </a:solidFill>
            </p:spPr>
            <p:txBody>
              <a:bodyPr wrap="none" rtlCol="0">
                <a:spAutoFit/>
              </a:bodyPr>
              <a:lstStyle/>
              <a:p>
                <a:r>
                  <a:rPr lang="en-US" dirty="0"/>
                  <a:t>MONTHLY MONEY SPENT BEFORE MODEL (MMSBM):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55.900.000 </m:t>
                      </m:r>
                      <m:r>
                        <a:rPr lang="en-US" b="0" i="1" smtClean="0">
                          <a:latin typeface="Cambria Math" panose="02040503050406030204" pitchFamily="18" charset="0"/>
                        </a:rPr>
                        <m:t>𝑋</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6.999.000</m:t>
                          </m:r>
                        </m:num>
                        <m:den>
                          <m:r>
                            <a:rPr lang="en-US" b="0" i="1" smtClean="0">
                              <a:latin typeface="Cambria Math" panose="02040503050406030204" pitchFamily="18" charset="0"/>
                            </a:rPr>
                            <m:t>1.000.000</m:t>
                          </m:r>
                        </m:den>
                      </m:f>
                    </m:oMath>
                  </m:oMathPara>
                </a14:m>
                <a:endParaRPr lang="en-ID" dirty="0"/>
              </a:p>
            </p:txBody>
          </p:sp>
        </mc:Choice>
        <mc:Fallback xmlns="">
          <p:sp>
            <p:nvSpPr>
              <p:cNvPr id="6" name="TextBox 5">
                <a:extLst>
                  <a:ext uri="{FF2B5EF4-FFF2-40B4-BE49-F238E27FC236}">
                    <a16:creationId xmlns:a16="http://schemas.microsoft.com/office/drawing/2014/main" id="{9BE88DBD-55DB-4619-AFDF-58E6300B39D9}"/>
                  </a:ext>
                </a:extLst>
              </p:cNvPr>
              <p:cNvSpPr txBox="1">
                <a:spLocks noRot="1" noChangeAspect="1" noMove="1" noResize="1" noEditPoints="1" noAdjustHandles="1" noChangeArrowheads="1" noChangeShapeType="1" noTextEdit="1"/>
              </p:cNvSpPr>
              <p:nvPr/>
            </p:nvSpPr>
            <p:spPr>
              <a:xfrm>
                <a:off x="961742" y="3389810"/>
                <a:ext cx="4801314" cy="712503"/>
              </a:xfrm>
              <a:prstGeom prst="rect">
                <a:avLst/>
              </a:prstGeom>
              <a:blipFill>
                <a:blip r:embed="rId3"/>
                <a:stretch>
                  <a:fillRect l="-264" t="-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5034AE-63BD-45C3-8BF8-891145E19BE0}"/>
                  </a:ext>
                </a:extLst>
              </p:cNvPr>
              <p:cNvSpPr txBox="1"/>
              <p:nvPr/>
            </p:nvSpPr>
            <p:spPr>
              <a:xfrm>
                <a:off x="961742" y="4247249"/>
                <a:ext cx="4801314" cy="714683"/>
              </a:xfrm>
              <a:prstGeom prst="rect">
                <a:avLst/>
              </a:prstGeom>
              <a:solidFill>
                <a:srgbClr val="FFFF00"/>
              </a:solidFill>
            </p:spPr>
            <p:txBody>
              <a:bodyPr wrap="square" rtlCol="0">
                <a:spAutoFit/>
              </a:bodyPr>
              <a:lstStyle/>
              <a:p>
                <a:r>
                  <a:rPr lang="en-US" dirty="0"/>
                  <a:t>MONTHLY MONEY SPENT AFTER MODEL (MMSAM):</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𝑇𝑃</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𝑇𝑃</m:t>
                          </m:r>
                        </m:den>
                      </m:f>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𝑀𝑀𝑆𝐵𝑀</m:t>
                      </m:r>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135034AE-63BD-45C3-8BF8-891145E19BE0}"/>
                  </a:ext>
                </a:extLst>
              </p:cNvPr>
              <p:cNvSpPr txBox="1">
                <a:spLocks noRot="1" noChangeAspect="1" noMove="1" noResize="1" noEditPoints="1" noAdjustHandles="1" noChangeArrowheads="1" noChangeShapeType="1" noTextEdit="1"/>
              </p:cNvSpPr>
              <p:nvPr/>
            </p:nvSpPr>
            <p:spPr>
              <a:xfrm>
                <a:off x="961742" y="4247249"/>
                <a:ext cx="4801314" cy="714683"/>
              </a:xfrm>
              <a:prstGeom prst="rect">
                <a:avLst/>
              </a:prstGeom>
              <a:blipFill>
                <a:blip r:embed="rId4"/>
                <a:stretch>
                  <a:fillRect l="-264" t="-1754" b="-175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FEEE7DA-2ACA-4993-8D61-3A6CC001B804}"/>
              </a:ext>
            </a:extLst>
          </p:cNvPr>
          <p:cNvPicPr>
            <a:picLocks noChangeAspect="1"/>
          </p:cNvPicPr>
          <p:nvPr/>
        </p:nvPicPr>
        <p:blipFill>
          <a:blip r:embed="rId5"/>
          <a:stretch>
            <a:fillRect/>
          </a:stretch>
        </p:blipFill>
        <p:spPr>
          <a:xfrm>
            <a:off x="2573951" y="1142647"/>
            <a:ext cx="6450416" cy="954107"/>
          </a:xfrm>
          <a:prstGeom prst="rect">
            <a:avLst/>
          </a:prstGeom>
        </p:spPr>
      </p:pic>
      <p:pic>
        <p:nvPicPr>
          <p:cNvPr id="10" name="Picture 9">
            <a:extLst>
              <a:ext uri="{FF2B5EF4-FFF2-40B4-BE49-F238E27FC236}">
                <a16:creationId xmlns:a16="http://schemas.microsoft.com/office/drawing/2014/main" id="{A4917EEA-8E9A-4189-81B8-2D684EC18713}"/>
              </a:ext>
            </a:extLst>
          </p:cNvPr>
          <p:cNvPicPr>
            <a:picLocks noChangeAspect="1"/>
          </p:cNvPicPr>
          <p:nvPr/>
        </p:nvPicPr>
        <p:blipFill>
          <a:blip r:embed="rId6"/>
          <a:stretch>
            <a:fillRect/>
          </a:stretch>
        </p:blipFill>
        <p:spPr>
          <a:xfrm>
            <a:off x="69206" y="181568"/>
            <a:ext cx="2504745" cy="20175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B678CE-7167-4078-8E2B-7E468732F1AC}"/>
                  </a:ext>
                </a:extLst>
              </p:cNvPr>
              <p:cNvSpPr txBox="1"/>
              <p:nvPr/>
            </p:nvSpPr>
            <p:spPr>
              <a:xfrm>
                <a:off x="5976541" y="3384873"/>
                <a:ext cx="2495716" cy="712567"/>
              </a:xfrm>
              <a:prstGeom prst="rect">
                <a:avLst/>
              </a:prstGeom>
              <a:solidFill>
                <a:srgbClr val="FFFF00"/>
              </a:solidFill>
            </p:spPr>
            <p:txBody>
              <a:bodyPr wrap="square" rtlCol="0">
                <a:spAutoFit/>
              </a:bodyPr>
              <a:lstStyle/>
              <a:p>
                <a:r>
                  <a:rPr lang="en-US" dirty="0"/>
                  <a:t>SAVED MONEY :</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𝑀𝑀𝑆𝐵𝑀</m:t>
                          </m:r>
                          <m:r>
                            <a:rPr lang="en-US" b="0" i="1" smtClean="0">
                              <a:latin typeface="Cambria Math" panose="02040503050406030204" pitchFamily="18" charset="0"/>
                            </a:rPr>
                            <m:t>−</m:t>
                          </m:r>
                          <m:r>
                            <a:rPr lang="en-US" b="0" i="1" smtClean="0">
                              <a:latin typeface="Cambria Math" panose="02040503050406030204" pitchFamily="18" charset="0"/>
                            </a:rPr>
                            <m:t>𝑀𝑀𝑆𝐴𝑀</m:t>
                          </m:r>
                        </m:num>
                        <m:den>
                          <m:r>
                            <a:rPr lang="en-US" b="0" i="1" smtClean="0">
                              <a:latin typeface="Cambria Math" panose="02040503050406030204" pitchFamily="18" charset="0"/>
                            </a:rPr>
                            <m:t>𝑀𝑀𝑆𝐵𝑀</m:t>
                          </m:r>
                        </m:den>
                      </m:f>
                      <m:r>
                        <a:rPr lang="en-US" b="0" i="1" smtClean="0">
                          <a:latin typeface="Cambria Math" panose="02040503050406030204" pitchFamily="18" charset="0"/>
                        </a:rPr>
                        <m:t>𝑋</m:t>
                      </m:r>
                      <m:r>
                        <a:rPr lang="en-US" b="0" i="1" smtClean="0">
                          <a:latin typeface="Cambria Math" panose="02040503050406030204" pitchFamily="18" charset="0"/>
                        </a:rPr>
                        <m:t>100%</m:t>
                      </m:r>
                    </m:oMath>
                  </m:oMathPara>
                </a14:m>
                <a:endParaRPr lang="en-ID" dirty="0"/>
              </a:p>
            </p:txBody>
          </p:sp>
        </mc:Choice>
        <mc:Fallback xmlns="">
          <p:sp>
            <p:nvSpPr>
              <p:cNvPr id="13" name="TextBox 12">
                <a:extLst>
                  <a:ext uri="{FF2B5EF4-FFF2-40B4-BE49-F238E27FC236}">
                    <a16:creationId xmlns:a16="http://schemas.microsoft.com/office/drawing/2014/main" id="{4DB678CE-7167-4078-8E2B-7E468732F1AC}"/>
                  </a:ext>
                </a:extLst>
              </p:cNvPr>
              <p:cNvSpPr txBox="1">
                <a:spLocks noRot="1" noChangeAspect="1" noMove="1" noResize="1" noEditPoints="1" noAdjustHandles="1" noChangeArrowheads="1" noChangeShapeType="1" noTextEdit="1"/>
              </p:cNvSpPr>
              <p:nvPr/>
            </p:nvSpPr>
            <p:spPr>
              <a:xfrm>
                <a:off x="5976541" y="3384873"/>
                <a:ext cx="2495716" cy="712567"/>
              </a:xfrm>
              <a:prstGeom prst="rect">
                <a:avLst/>
              </a:prstGeom>
              <a:blipFill>
                <a:blip r:embed="rId7"/>
                <a:stretch>
                  <a:fillRect l="-1010" t="-1754"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DC7CEC-61CA-4435-98D2-0B691061DBF2}"/>
                  </a:ext>
                </a:extLst>
              </p:cNvPr>
              <p:cNvSpPr txBox="1"/>
              <p:nvPr/>
            </p:nvSpPr>
            <p:spPr>
              <a:xfrm>
                <a:off x="5976541" y="4247249"/>
                <a:ext cx="2495717" cy="721736"/>
              </a:xfrm>
              <a:prstGeom prst="rect">
                <a:avLst/>
              </a:prstGeom>
              <a:solidFill>
                <a:srgbClr val="FF7D7D"/>
              </a:solidFill>
            </p:spPr>
            <p:txBody>
              <a:bodyPr wrap="square" rtlCol="0">
                <a:spAutoFit/>
              </a:bodyPr>
              <a:lstStyle/>
              <a:p>
                <a:r>
                  <a:rPr lang="en-US" dirty="0"/>
                  <a:t>TOTAL LOST: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+(5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𝐹𝑁</m:t>
                          </m:r>
                          <m:r>
                            <a:rPr lang="en-US" b="0" i="1" smtClean="0">
                              <a:latin typeface="Cambria Math" panose="02040503050406030204" pitchFamily="18" charset="0"/>
                            </a:rPr>
                            <m:t>)</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𝑋</m:t>
                      </m:r>
                      <m:r>
                        <a:rPr lang="en-US" b="0" i="1" smtClean="0">
                          <a:latin typeface="Cambria Math" panose="02040503050406030204" pitchFamily="18" charset="0"/>
                        </a:rPr>
                        <m:t>100%</m:t>
                      </m:r>
                    </m:oMath>
                  </m:oMathPara>
                </a14:m>
                <a:endParaRPr lang="en-ID" dirty="0"/>
              </a:p>
            </p:txBody>
          </p:sp>
        </mc:Choice>
        <mc:Fallback xmlns="">
          <p:sp>
            <p:nvSpPr>
              <p:cNvPr id="14" name="TextBox 13">
                <a:extLst>
                  <a:ext uri="{FF2B5EF4-FFF2-40B4-BE49-F238E27FC236}">
                    <a16:creationId xmlns:a16="http://schemas.microsoft.com/office/drawing/2014/main" id="{3EDC7CEC-61CA-4435-98D2-0B691061DBF2}"/>
                  </a:ext>
                </a:extLst>
              </p:cNvPr>
              <p:cNvSpPr txBox="1">
                <a:spLocks noRot="1" noChangeAspect="1" noMove="1" noResize="1" noEditPoints="1" noAdjustHandles="1" noChangeArrowheads="1" noChangeShapeType="1" noTextEdit="1"/>
              </p:cNvSpPr>
              <p:nvPr/>
            </p:nvSpPr>
            <p:spPr>
              <a:xfrm>
                <a:off x="5976541" y="4247249"/>
                <a:ext cx="2495717" cy="721736"/>
              </a:xfrm>
              <a:prstGeom prst="rect">
                <a:avLst/>
              </a:prstGeom>
              <a:blipFill>
                <a:blip r:embed="rId8"/>
                <a:stretch>
                  <a:fillRect l="-1010" t="-17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8060F99-F917-0D4A-B3D4-912B89EFBD2A}"/>
              </a:ext>
            </a:extLst>
          </p:cNvPr>
          <p:cNvSpPr txBox="1"/>
          <p:nvPr/>
        </p:nvSpPr>
        <p:spPr>
          <a:xfrm>
            <a:off x="56491" y="2375769"/>
            <a:ext cx="8967876" cy="954107"/>
          </a:xfrm>
          <a:prstGeom prst="rect">
            <a:avLst/>
          </a:prstGeom>
          <a:noFill/>
        </p:spPr>
        <p:txBody>
          <a:bodyPr wrap="square" rtlCol="0">
            <a:spAutoFit/>
          </a:bodyPr>
          <a:lstStyle/>
          <a:p>
            <a:pPr algn="just"/>
            <a:r>
              <a:rPr lang="en-US" dirty="0"/>
              <a:t>Pada Q3 </a:t>
            </a:r>
            <a:r>
              <a:rPr lang="en-US" dirty="0" err="1"/>
              <a:t>tahun</a:t>
            </a:r>
            <a:r>
              <a:rPr lang="en-US" dirty="0"/>
              <a:t> </a:t>
            </a:r>
            <a:r>
              <a:rPr lang="en-US" dirty="0" err="1"/>
              <a:t>lalu</a:t>
            </a:r>
            <a:r>
              <a:rPr lang="en-US" dirty="0"/>
              <a:t>, </a:t>
            </a:r>
            <a:r>
              <a:rPr lang="en-US" dirty="0" err="1"/>
              <a:t>jumlah</a:t>
            </a:r>
            <a:r>
              <a:rPr lang="en-US" dirty="0"/>
              <a:t> </a:t>
            </a:r>
            <a:r>
              <a:rPr lang="en-US" dirty="0" err="1"/>
              <a:t>pengunjung</a:t>
            </a:r>
            <a:r>
              <a:rPr lang="en-US" dirty="0"/>
              <a:t> Shopee </a:t>
            </a:r>
            <a:r>
              <a:rPr lang="en-US" dirty="0" err="1"/>
              <a:t>adalah</a:t>
            </a:r>
            <a:r>
              <a:rPr lang="en-US" dirty="0"/>
              <a:t> 55,9 </a:t>
            </a:r>
            <a:r>
              <a:rPr lang="en-US" dirty="0" err="1"/>
              <a:t>juta</a:t>
            </a:r>
            <a:r>
              <a:rPr lang="en-US" dirty="0"/>
              <a:t> orang </a:t>
            </a:r>
            <a:r>
              <a:rPr lang="en-US" dirty="0" err="1"/>
              <a:t>sementara</a:t>
            </a:r>
            <a:r>
              <a:rPr lang="en-US" dirty="0"/>
              <a:t> </a:t>
            </a:r>
            <a:r>
              <a:rPr lang="en-US" dirty="0" err="1"/>
              <a:t>tahun</a:t>
            </a:r>
            <a:r>
              <a:rPr lang="en-US" dirty="0"/>
              <a:t> </a:t>
            </a:r>
            <a:r>
              <a:rPr lang="en-US" dirty="0" err="1"/>
              <a:t>ini</a:t>
            </a:r>
            <a:r>
              <a:rPr lang="en-US" dirty="0"/>
              <a:t> </a:t>
            </a:r>
            <a:r>
              <a:rPr lang="en-US" dirty="0" err="1"/>
              <a:t>jumlah</a:t>
            </a:r>
            <a:r>
              <a:rPr lang="en-US" dirty="0"/>
              <a:t> </a:t>
            </a:r>
            <a:r>
              <a:rPr lang="en-US" dirty="0" err="1"/>
              <a:t>pengunjungnya</a:t>
            </a:r>
            <a:r>
              <a:rPr lang="en-US" dirty="0"/>
              <a:t> </a:t>
            </a:r>
            <a:r>
              <a:rPr lang="en-US" dirty="0" err="1"/>
              <a:t>mencapai</a:t>
            </a:r>
            <a:r>
              <a:rPr lang="en-US" dirty="0"/>
              <a:t> 96,5 </a:t>
            </a:r>
            <a:r>
              <a:rPr lang="en-US" dirty="0" err="1"/>
              <a:t>juta</a:t>
            </a:r>
            <a:r>
              <a:rPr lang="en-US" dirty="0"/>
              <a:t> </a:t>
            </a:r>
            <a:r>
              <a:rPr lang="en-US" dirty="0" err="1"/>
              <a:t>atau</a:t>
            </a:r>
            <a:r>
              <a:rPr lang="en-US" dirty="0"/>
              <a:t> </a:t>
            </a:r>
            <a:r>
              <a:rPr lang="en-US" dirty="0" err="1"/>
              <a:t>meningkat</a:t>
            </a:r>
            <a:r>
              <a:rPr lang="en-US" dirty="0"/>
              <a:t> </a:t>
            </a:r>
            <a:r>
              <a:rPr lang="en-US" dirty="0" err="1"/>
              <a:t>sekitar</a:t>
            </a:r>
            <a:r>
              <a:rPr lang="en-US" dirty="0"/>
              <a:t> 72%. </a:t>
            </a:r>
            <a:r>
              <a:rPr lang="en-US" dirty="0" err="1"/>
              <a:t>Selain</a:t>
            </a:r>
            <a:r>
              <a:rPr lang="en-US" dirty="0"/>
              <a:t> Shopee, Tokopedia pun </a:t>
            </a:r>
            <a:r>
              <a:rPr lang="en-US" dirty="0" err="1"/>
              <a:t>menunjukkan</a:t>
            </a:r>
            <a:r>
              <a:rPr lang="en-US" dirty="0"/>
              <a:t> </a:t>
            </a:r>
            <a:r>
              <a:rPr lang="en-US" dirty="0" err="1"/>
              <a:t>angka</a:t>
            </a:r>
            <a:r>
              <a:rPr lang="en-US" dirty="0"/>
              <a:t> yang </a:t>
            </a:r>
            <a:r>
              <a:rPr lang="en-US" dirty="0" err="1"/>
              <a:t>serupa</a:t>
            </a:r>
            <a:r>
              <a:rPr lang="en-US" dirty="0"/>
              <a:t>. Pada Q3 </a:t>
            </a:r>
            <a:r>
              <a:rPr lang="en-US" dirty="0" err="1"/>
              <a:t>tahun</a:t>
            </a:r>
            <a:r>
              <a:rPr lang="en-US" dirty="0"/>
              <a:t> 2019, </a:t>
            </a:r>
            <a:r>
              <a:rPr lang="en-US" dirty="0" err="1"/>
              <a:t>jumlah</a:t>
            </a:r>
            <a:r>
              <a:rPr lang="en-US" dirty="0"/>
              <a:t> </a:t>
            </a:r>
            <a:r>
              <a:rPr lang="en-US" dirty="0" err="1"/>
              <a:t>pengunjung</a:t>
            </a:r>
            <a:r>
              <a:rPr lang="en-US" dirty="0"/>
              <a:t> Tokopedia </a:t>
            </a:r>
            <a:r>
              <a:rPr lang="en-US" dirty="0" err="1"/>
              <a:t>mencapai</a:t>
            </a:r>
            <a:r>
              <a:rPr lang="en-US" dirty="0"/>
              <a:t> 65,9 </a:t>
            </a:r>
            <a:r>
              <a:rPr lang="en-US" dirty="0" err="1"/>
              <a:t>juta</a:t>
            </a:r>
            <a:r>
              <a:rPr lang="en-US" dirty="0"/>
              <a:t> </a:t>
            </a:r>
            <a:r>
              <a:rPr lang="en-US" dirty="0" err="1"/>
              <a:t>sementara</a:t>
            </a:r>
            <a:r>
              <a:rPr lang="en-US" dirty="0"/>
              <a:t> </a:t>
            </a:r>
            <a:r>
              <a:rPr lang="en-US" dirty="0" err="1"/>
              <a:t>tahun</a:t>
            </a:r>
            <a:r>
              <a:rPr lang="en-US" dirty="0"/>
              <a:t> </a:t>
            </a:r>
            <a:r>
              <a:rPr lang="en-US" dirty="0" err="1"/>
              <a:t>ini</a:t>
            </a:r>
            <a:r>
              <a:rPr lang="en-US" dirty="0"/>
              <a:t> </a:t>
            </a:r>
            <a:r>
              <a:rPr lang="en-US" dirty="0" err="1"/>
              <a:t>mencapai</a:t>
            </a:r>
            <a:r>
              <a:rPr lang="en-US" dirty="0"/>
              <a:t> 84,9 </a:t>
            </a:r>
            <a:r>
              <a:rPr lang="en-US" dirty="0" err="1"/>
              <a:t>juta</a:t>
            </a:r>
            <a:r>
              <a:rPr lang="en-US" dirty="0"/>
              <a:t> (</a:t>
            </a:r>
            <a:r>
              <a:rPr lang="en-US" dirty="0" err="1"/>
              <a:t>meningkat</a:t>
            </a:r>
            <a:r>
              <a:rPr lang="en-US" dirty="0"/>
              <a:t> 28%)</a:t>
            </a:r>
          </a:p>
        </p:txBody>
      </p:sp>
    </p:spTree>
    <p:extLst>
      <p:ext uri="{BB962C8B-B14F-4D97-AF65-F5344CB8AC3E}">
        <p14:creationId xmlns:p14="http://schemas.microsoft.com/office/powerpoint/2010/main" val="398106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3327026019"/>
              </p:ext>
            </p:extLst>
          </p:nvPr>
        </p:nvGraphicFramePr>
        <p:xfrm>
          <a:off x="94518" y="1113693"/>
          <a:ext cx="8943975" cy="3739849"/>
        </p:xfrm>
        <a:graphic>
          <a:graphicData uri="http://schemas.openxmlformats.org/drawingml/2006/table">
            <a:tbl>
              <a:tblPr>
                <a:tableStyleId>{C970624F-1C4D-4F8E-A1F9-06D87AF29F18}</a:tableStyleId>
              </a:tblPr>
              <a:tblGrid>
                <a:gridCol w="2085974">
                  <a:extLst>
                    <a:ext uri="{9D8B030D-6E8A-4147-A177-3AD203B41FA5}">
                      <a16:colId xmlns:a16="http://schemas.microsoft.com/office/drawing/2014/main" val="20000"/>
                    </a:ext>
                  </a:extLst>
                </a:gridCol>
                <a:gridCol w="2086708">
                  <a:extLst>
                    <a:ext uri="{9D8B030D-6E8A-4147-A177-3AD203B41FA5}">
                      <a16:colId xmlns:a16="http://schemas.microsoft.com/office/drawing/2014/main" val="20001"/>
                    </a:ext>
                  </a:extLst>
                </a:gridCol>
                <a:gridCol w="1770185">
                  <a:extLst>
                    <a:ext uri="{9D8B030D-6E8A-4147-A177-3AD203B41FA5}">
                      <a16:colId xmlns:a16="http://schemas.microsoft.com/office/drawing/2014/main" val="20002"/>
                    </a:ext>
                  </a:extLst>
                </a:gridCol>
                <a:gridCol w="3001108">
                  <a:extLst>
                    <a:ext uri="{9D8B030D-6E8A-4147-A177-3AD203B41FA5}">
                      <a16:colId xmlns:a16="http://schemas.microsoft.com/office/drawing/2014/main" val="978837917"/>
                    </a:ext>
                  </a:extLst>
                </a:gridCol>
              </a:tblGrid>
              <a:tr h="401650">
                <a:tc gridSpan="4">
                  <a:txBody>
                    <a:bodyPr/>
                    <a:lstStyle/>
                    <a:p>
                      <a:pPr marL="0" lvl="0" indent="0" algn="ctr" rtl="0">
                        <a:spcBef>
                          <a:spcPts val="0"/>
                        </a:spcBef>
                        <a:spcAft>
                          <a:spcPts val="0"/>
                        </a:spcAft>
                        <a:buNone/>
                      </a:pPr>
                      <a:r>
                        <a:rPr lang="en-US" sz="1600" b="1" dirty="0">
                          <a:solidFill>
                            <a:srgbClr val="541C1D"/>
                          </a:solidFill>
                          <a:sym typeface="Ubuntu Light"/>
                        </a:rPr>
                        <a:t>LOGISTIC REGRESSION</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None/>
                      </a:pPr>
                      <a:endParaRPr sz="18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331347"/>
                  </a:ext>
                </a:extLst>
              </a:tr>
              <a:tr h="684981">
                <a:tc>
                  <a:txBody>
                    <a:bodyPr/>
                    <a:lstStyle/>
                    <a:p>
                      <a:pPr marL="0" lvl="0" indent="0" algn="ctr" rtl="0">
                        <a:spcBef>
                          <a:spcPts val="0"/>
                        </a:spcBef>
                        <a:spcAft>
                          <a:spcPts val="0"/>
                        </a:spcAft>
                        <a:buNone/>
                      </a:pPr>
                      <a:r>
                        <a:rPr lang="en-US" sz="1400" b="1" dirty="0">
                          <a:solidFill>
                            <a:srgbClr val="541C1D"/>
                          </a:solidFill>
                          <a:sym typeface="Ubuntu Light"/>
                        </a:rPr>
                        <a:t>PARAMETER/</a:t>
                      </a:r>
                    </a:p>
                    <a:p>
                      <a:pPr marL="0" lvl="0" indent="0" algn="ctr" rtl="0">
                        <a:spcBef>
                          <a:spcPts val="0"/>
                        </a:spcBef>
                        <a:spcAft>
                          <a:spcPts val="0"/>
                        </a:spcAft>
                        <a:buNone/>
                      </a:pPr>
                      <a:r>
                        <a:rPr lang="en-US" sz="1400" b="1" dirty="0">
                          <a:solidFill>
                            <a:srgbClr val="541C1D"/>
                          </a:solidFill>
                          <a:sym typeface="Ubuntu Light"/>
                        </a:rPr>
                        <a:t>MODEL</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BENCH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MARK</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solidFill>
                            <a:schemeClr val="dk2"/>
                          </a:solidFill>
                          <a:sym typeface="Poppins Medium"/>
                        </a:rPr>
                        <a:t>TUNED</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sym typeface="Poppins Medium"/>
                        </a:rPr>
                        <a:t>BEST MODEL &amp; THRESHOLD (0.49)</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175731"/>
                  </a:ext>
                </a:extLst>
              </a:tr>
              <a:tr h="863587">
                <a:tc>
                  <a:txBody>
                    <a:bodyPr/>
                    <a:lstStyle/>
                    <a:p>
                      <a:pPr marL="0" lvl="0" indent="0" algn="ctr" rtl="0">
                        <a:spcBef>
                          <a:spcPts val="0"/>
                        </a:spcBef>
                        <a:spcAft>
                          <a:spcPts val="0"/>
                        </a:spcAft>
                        <a:buNone/>
                      </a:pPr>
                      <a:r>
                        <a:rPr lang="en-US" sz="1400" b="1" dirty="0">
                          <a:solidFill>
                            <a:srgbClr val="541C1D"/>
                          </a:solidFill>
                          <a:sym typeface="Ubuntu Light"/>
                        </a:rPr>
                        <a:t>UNECESSARY EMAIL SENT (%)</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Medium"/>
                          <a:cs typeface="Poppins" panose="020B0604020202020204" charset="0"/>
                          <a:sym typeface="Poppins Medium"/>
                        </a:rPr>
                        <a:t>13,47</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13,66</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14,11</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3587">
                <a:tc>
                  <a:txBody>
                    <a:bodyPr/>
                    <a:lstStyle/>
                    <a:p>
                      <a:pPr marL="0" lvl="0" indent="0" algn="ctr" rtl="0">
                        <a:spcBef>
                          <a:spcPts val="0"/>
                        </a:spcBef>
                        <a:spcAft>
                          <a:spcPts val="0"/>
                        </a:spcAft>
                        <a:buNone/>
                      </a:pPr>
                      <a:r>
                        <a:rPr lang="en" sz="1400" b="1" dirty="0">
                          <a:solidFill>
                            <a:schemeClr val="dk2"/>
                          </a:solidFill>
                          <a:sym typeface="Poppins"/>
                        </a:rPr>
                        <a:t>LOSS POTENTIAL CUSTOMER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4,17</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4,13</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4,01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3022">
                <a:tc>
                  <a:txBody>
                    <a:bodyPr/>
                    <a:lstStyle/>
                    <a:p>
                      <a:pPr marL="0" lvl="0" indent="0" algn="ctr" rtl="0">
                        <a:spcBef>
                          <a:spcPts val="0"/>
                        </a:spcBef>
                        <a:spcAft>
                          <a:spcPts val="0"/>
                        </a:spcAft>
                        <a:buNone/>
                      </a:pPr>
                      <a:r>
                        <a:rPr lang="en" sz="1400" b="1" dirty="0">
                          <a:solidFill>
                            <a:schemeClr val="dk2"/>
                          </a:solidFill>
                          <a:sym typeface="Poppins"/>
                        </a:rPr>
                        <a:t>MONEY SAVED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75,16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74,92</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74,36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3022">
                <a:tc>
                  <a:txBody>
                    <a:bodyPr/>
                    <a:lstStyle/>
                    <a:p>
                      <a:pPr marL="0" lvl="0" indent="0" algn="ctr" rtl="0">
                        <a:spcBef>
                          <a:spcPts val="0"/>
                        </a:spcBef>
                        <a:spcAft>
                          <a:spcPts val="0"/>
                        </a:spcAft>
                        <a:buNone/>
                      </a:pPr>
                      <a:r>
                        <a:rPr lang="en-US" sz="1400" b="1" dirty="0">
                          <a:solidFill>
                            <a:schemeClr val="dk2"/>
                          </a:solidFill>
                          <a:sym typeface="Poppins"/>
                        </a:rPr>
                        <a:t>TOTAL LOST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D7D"/>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34,36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34,31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34,18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425800" y="239058"/>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 LOGISTIC REGRESSION</a:t>
            </a:r>
            <a:endParaRPr dirty="0"/>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260265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942883644"/>
              </p:ext>
            </p:extLst>
          </p:nvPr>
        </p:nvGraphicFramePr>
        <p:xfrm>
          <a:off x="176578" y="1083536"/>
          <a:ext cx="8744683" cy="3861869"/>
        </p:xfrm>
        <a:graphic>
          <a:graphicData uri="http://schemas.openxmlformats.org/drawingml/2006/table">
            <a:tbl>
              <a:tblPr>
                <a:tableStyleId>{C970624F-1C4D-4F8E-A1F9-06D87AF29F18}</a:tableStyleId>
              </a:tblPr>
              <a:tblGrid>
                <a:gridCol w="1992191">
                  <a:extLst>
                    <a:ext uri="{9D8B030D-6E8A-4147-A177-3AD203B41FA5}">
                      <a16:colId xmlns:a16="http://schemas.microsoft.com/office/drawing/2014/main" val="20000"/>
                    </a:ext>
                  </a:extLst>
                </a:gridCol>
                <a:gridCol w="1867139">
                  <a:extLst>
                    <a:ext uri="{9D8B030D-6E8A-4147-A177-3AD203B41FA5}">
                      <a16:colId xmlns:a16="http://schemas.microsoft.com/office/drawing/2014/main" val="20001"/>
                    </a:ext>
                  </a:extLst>
                </a:gridCol>
                <a:gridCol w="1954584">
                  <a:extLst>
                    <a:ext uri="{9D8B030D-6E8A-4147-A177-3AD203B41FA5}">
                      <a16:colId xmlns:a16="http://schemas.microsoft.com/office/drawing/2014/main" val="20002"/>
                    </a:ext>
                  </a:extLst>
                </a:gridCol>
                <a:gridCol w="2930769">
                  <a:extLst>
                    <a:ext uri="{9D8B030D-6E8A-4147-A177-3AD203B41FA5}">
                      <a16:colId xmlns:a16="http://schemas.microsoft.com/office/drawing/2014/main" val="978837917"/>
                    </a:ext>
                  </a:extLst>
                </a:gridCol>
              </a:tblGrid>
              <a:tr h="419997">
                <a:tc gridSpan="4">
                  <a:txBody>
                    <a:bodyPr/>
                    <a:lstStyle/>
                    <a:p>
                      <a:pPr marL="0" lvl="0" indent="0" algn="ctr" rtl="0">
                        <a:spcBef>
                          <a:spcPts val="0"/>
                        </a:spcBef>
                        <a:spcAft>
                          <a:spcPts val="0"/>
                        </a:spcAft>
                        <a:buNone/>
                      </a:pPr>
                      <a:r>
                        <a:rPr lang="en-US" sz="1600" b="1" dirty="0">
                          <a:solidFill>
                            <a:srgbClr val="541C1D"/>
                          </a:solidFill>
                          <a:sym typeface="Ubuntu Light"/>
                        </a:rPr>
                        <a:t>GAUSSIAN NAÏVE-BAYES</a:t>
                      </a:r>
                      <a:endParaRPr lang="en-US"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None/>
                      </a:pPr>
                      <a:endParaRPr sz="18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331347"/>
                  </a:ext>
                </a:extLst>
              </a:tr>
              <a:tr h="667458">
                <a:tc>
                  <a:txBody>
                    <a:bodyPr/>
                    <a:lstStyle/>
                    <a:p>
                      <a:pPr marL="0" lvl="0" indent="0" algn="ctr" rtl="0">
                        <a:spcBef>
                          <a:spcPts val="0"/>
                        </a:spcBef>
                        <a:spcAft>
                          <a:spcPts val="0"/>
                        </a:spcAft>
                        <a:buNone/>
                      </a:pPr>
                      <a:r>
                        <a:rPr lang="en-US" sz="1400" b="1" dirty="0">
                          <a:solidFill>
                            <a:srgbClr val="541C1D"/>
                          </a:solidFill>
                          <a:sym typeface="Ubuntu Light"/>
                        </a:rPr>
                        <a:t>PARAMETER/</a:t>
                      </a:r>
                    </a:p>
                    <a:p>
                      <a:pPr marL="0" lvl="0" indent="0" algn="ctr" rtl="0">
                        <a:spcBef>
                          <a:spcPts val="0"/>
                        </a:spcBef>
                        <a:spcAft>
                          <a:spcPts val="0"/>
                        </a:spcAft>
                        <a:buNone/>
                      </a:pPr>
                      <a:r>
                        <a:rPr lang="en-US" sz="1400" b="1" dirty="0">
                          <a:solidFill>
                            <a:srgbClr val="541C1D"/>
                          </a:solidFill>
                          <a:sym typeface="Ubuntu Light"/>
                        </a:rPr>
                        <a:t>MODEL</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BENCH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MARK</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solidFill>
                            <a:schemeClr val="dk2"/>
                          </a:solidFill>
                          <a:sym typeface="Poppins Medium"/>
                        </a:rPr>
                        <a:t>TUNED</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sym typeface="Poppins Medium"/>
                        </a:rPr>
                        <a:t>BEST MODEL &amp; THRESHOLD (0.3)</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175731"/>
                  </a:ext>
                </a:extLst>
              </a:tr>
              <a:tr h="903035">
                <a:tc>
                  <a:txBody>
                    <a:bodyPr/>
                    <a:lstStyle/>
                    <a:p>
                      <a:pPr marL="0" lvl="0" indent="0" algn="ctr" rtl="0">
                        <a:spcBef>
                          <a:spcPts val="0"/>
                        </a:spcBef>
                        <a:spcAft>
                          <a:spcPts val="0"/>
                        </a:spcAft>
                        <a:buNone/>
                      </a:pPr>
                      <a:r>
                        <a:rPr lang="en-US" sz="1400" b="1" dirty="0">
                          <a:solidFill>
                            <a:srgbClr val="541C1D"/>
                          </a:solidFill>
                          <a:sym typeface="Ubuntu Light"/>
                        </a:rPr>
                        <a:t>UNECESSARY EMAIL SENT (%)</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Medium"/>
                          <a:cs typeface="Poppins" panose="020B0604020202020204" charset="0"/>
                          <a:sym typeface="Poppins Medium"/>
                        </a:rPr>
                        <a:t>11,14</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22,69</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14,52</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3035">
                <a:tc>
                  <a:txBody>
                    <a:bodyPr/>
                    <a:lstStyle/>
                    <a:p>
                      <a:pPr marL="0" lvl="0" indent="0" algn="ctr" rtl="0">
                        <a:spcBef>
                          <a:spcPts val="0"/>
                        </a:spcBef>
                        <a:spcAft>
                          <a:spcPts val="0"/>
                        </a:spcAft>
                        <a:buNone/>
                      </a:pPr>
                      <a:r>
                        <a:rPr lang="en" sz="1400" b="1" dirty="0">
                          <a:solidFill>
                            <a:schemeClr val="dk2"/>
                          </a:solidFill>
                          <a:sym typeface="Poppins"/>
                        </a:rPr>
                        <a:t>LOSS POTENTIAL CUSTOMER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5,46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3,80</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4,38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172">
                <a:tc>
                  <a:txBody>
                    <a:bodyPr/>
                    <a:lstStyle/>
                    <a:p>
                      <a:pPr marL="0" lvl="0" indent="0" algn="ctr" rtl="0">
                        <a:spcBef>
                          <a:spcPts val="0"/>
                        </a:spcBef>
                        <a:spcAft>
                          <a:spcPts val="0"/>
                        </a:spcAft>
                        <a:buNone/>
                      </a:pPr>
                      <a:r>
                        <a:rPr lang="en" sz="1400" b="1" dirty="0">
                          <a:solidFill>
                            <a:schemeClr val="dk2"/>
                          </a:solidFill>
                          <a:sym typeface="Poppins"/>
                        </a:rPr>
                        <a:t>MONEY SAVED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78,78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65,57</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74,31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4172">
                <a:tc>
                  <a:txBody>
                    <a:bodyPr/>
                    <a:lstStyle/>
                    <a:p>
                      <a:pPr marL="0" lvl="0" indent="0" algn="ctr" rtl="0">
                        <a:spcBef>
                          <a:spcPts val="0"/>
                        </a:spcBef>
                        <a:spcAft>
                          <a:spcPts val="0"/>
                        </a:spcAft>
                        <a:buNone/>
                      </a:pPr>
                      <a:r>
                        <a:rPr lang="en-US" sz="1400" b="1" dirty="0">
                          <a:solidFill>
                            <a:schemeClr val="dk2"/>
                          </a:solidFill>
                          <a:sym typeface="Poppins"/>
                        </a:rPr>
                        <a:t>TOTAL LOST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D7D"/>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38,44</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41,70</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36,44</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425800" y="239058"/>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 GAUSSIAN NAÏVE-BAYES</a:t>
            </a:r>
            <a:endParaRPr dirty="0"/>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369860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67"/>
        <p:cNvGrpSpPr/>
        <p:nvPr/>
      </p:nvGrpSpPr>
      <p:grpSpPr>
        <a:xfrm>
          <a:off x="0" y="0"/>
          <a:ext cx="0" cy="0"/>
          <a:chOff x="0" y="0"/>
          <a:chExt cx="0" cy="0"/>
        </a:xfrm>
      </p:grpSpPr>
      <p:sp>
        <p:nvSpPr>
          <p:cNvPr id="1668" name="Google Shape;1668;p56"/>
          <p:cNvSpPr txBox="1">
            <a:spLocks noGrp="1"/>
          </p:cNvSpPr>
          <p:nvPr>
            <p:ph type="title"/>
          </p:nvPr>
        </p:nvSpPr>
        <p:spPr>
          <a:xfrm>
            <a:off x="3924071" y="2880520"/>
            <a:ext cx="4290883" cy="7625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290mil Rupiah</a:t>
            </a:r>
            <a:endParaRPr sz="4000" dirty="0"/>
          </a:p>
        </p:txBody>
      </p:sp>
      <p:sp>
        <p:nvSpPr>
          <p:cNvPr id="1669" name="Google Shape;1669;p56"/>
          <p:cNvSpPr txBox="1">
            <a:spLocks noGrp="1"/>
          </p:cNvSpPr>
          <p:nvPr>
            <p:ph type="body" idx="1"/>
          </p:nvPr>
        </p:nvSpPr>
        <p:spPr>
          <a:xfrm>
            <a:off x="2553691" y="218177"/>
            <a:ext cx="4352202" cy="856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4000" dirty="0">
                <a:latin typeface="Poppins ExtraBold" panose="020B0604020202020204" charset="0"/>
                <a:cs typeface="Poppins ExtraBold" panose="020B0604020202020204" charset="0"/>
              </a:rPr>
              <a:t>CONCLUSION</a:t>
            </a:r>
            <a:endParaRPr sz="4000" dirty="0">
              <a:latin typeface="Poppins ExtraBold" panose="020B0604020202020204" charset="0"/>
              <a:cs typeface="Poppins ExtraBold" panose="020B0604020202020204" charset="0"/>
            </a:endParaRPr>
          </a:p>
        </p:txBody>
      </p:sp>
      <p:grpSp>
        <p:nvGrpSpPr>
          <p:cNvPr id="1670" name="Google Shape;1670;p56"/>
          <p:cNvGrpSpPr/>
          <p:nvPr/>
        </p:nvGrpSpPr>
        <p:grpSpPr>
          <a:xfrm>
            <a:off x="466327" y="346154"/>
            <a:ext cx="3722113" cy="3305504"/>
            <a:chOff x="1164075" y="283250"/>
            <a:chExt cx="4563650" cy="4052850"/>
          </a:xfrm>
        </p:grpSpPr>
        <p:sp>
          <p:nvSpPr>
            <p:cNvPr id="1671" name="Google Shape;1671;p56"/>
            <p:cNvSpPr/>
            <p:nvPr/>
          </p:nvSpPr>
          <p:spPr>
            <a:xfrm>
              <a:off x="2148675" y="320900"/>
              <a:ext cx="1113250" cy="1421175"/>
            </a:xfrm>
            <a:custGeom>
              <a:avLst/>
              <a:gdLst/>
              <a:ahLst/>
              <a:cxnLst/>
              <a:rect l="l" t="t" r="r" b="b"/>
              <a:pathLst>
                <a:path w="44530" h="56847" extrusionOk="0">
                  <a:moveTo>
                    <a:pt x="39612" y="1"/>
                  </a:moveTo>
                  <a:cubicBezTo>
                    <a:pt x="36436" y="1"/>
                    <a:pt x="35055" y="6864"/>
                    <a:pt x="32871" y="6977"/>
                  </a:cubicBezTo>
                  <a:cubicBezTo>
                    <a:pt x="32836" y="6979"/>
                    <a:pt x="32802" y="6980"/>
                    <a:pt x="32769" y="6980"/>
                  </a:cubicBezTo>
                  <a:cubicBezTo>
                    <a:pt x="30807" y="6980"/>
                    <a:pt x="31738" y="3848"/>
                    <a:pt x="28086" y="3848"/>
                  </a:cubicBezTo>
                  <a:cubicBezTo>
                    <a:pt x="27850" y="3848"/>
                    <a:pt x="27596" y="3861"/>
                    <a:pt x="27321" y="3888"/>
                  </a:cubicBezTo>
                  <a:cubicBezTo>
                    <a:pt x="22699" y="4376"/>
                    <a:pt x="21143" y="7837"/>
                    <a:pt x="18542" y="9462"/>
                  </a:cubicBezTo>
                  <a:cubicBezTo>
                    <a:pt x="18542" y="9462"/>
                    <a:pt x="18042" y="9383"/>
                    <a:pt x="17298" y="9383"/>
                  </a:cubicBezTo>
                  <a:cubicBezTo>
                    <a:pt x="15193" y="9383"/>
                    <a:pt x="11136" y="10017"/>
                    <a:pt x="10948" y="14873"/>
                  </a:cubicBezTo>
                  <a:cubicBezTo>
                    <a:pt x="10692" y="21446"/>
                    <a:pt x="16173" y="22677"/>
                    <a:pt x="15337" y="25255"/>
                  </a:cubicBezTo>
                  <a:cubicBezTo>
                    <a:pt x="14501" y="27832"/>
                    <a:pt x="10762" y="27554"/>
                    <a:pt x="10367" y="30480"/>
                  </a:cubicBezTo>
                  <a:cubicBezTo>
                    <a:pt x="9996" y="33406"/>
                    <a:pt x="12341" y="34080"/>
                    <a:pt x="11296" y="35473"/>
                  </a:cubicBezTo>
                  <a:cubicBezTo>
                    <a:pt x="10274" y="36866"/>
                    <a:pt x="7255" y="38492"/>
                    <a:pt x="6860" y="40002"/>
                  </a:cubicBezTo>
                  <a:cubicBezTo>
                    <a:pt x="6466" y="41488"/>
                    <a:pt x="7789" y="44972"/>
                    <a:pt x="7789" y="44972"/>
                  </a:cubicBezTo>
                  <a:cubicBezTo>
                    <a:pt x="7789" y="44972"/>
                    <a:pt x="1" y="56846"/>
                    <a:pt x="2074" y="56846"/>
                  </a:cubicBezTo>
                  <a:cubicBezTo>
                    <a:pt x="2104" y="56846"/>
                    <a:pt x="2135" y="56844"/>
                    <a:pt x="2169" y="56839"/>
                  </a:cubicBezTo>
                  <a:cubicBezTo>
                    <a:pt x="4561" y="56491"/>
                    <a:pt x="27598" y="22655"/>
                    <a:pt x="27599" y="22653"/>
                  </a:cubicBezTo>
                  <a:lnTo>
                    <a:pt x="27599" y="22653"/>
                  </a:lnTo>
                  <a:cubicBezTo>
                    <a:pt x="27599" y="22654"/>
                    <a:pt x="24936" y="28944"/>
                    <a:pt x="26435" y="28944"/>
                  </a:cubicBezTo>
                  <a:cubicBezTo>
                    <a:pt x="26723" y="28944"/>
                    <a:pt x="27164" y="28712"/>
                    <a:pt x="27808" y="28157"/>
                  </a:cubicBezTo>
                  <a:cubicBezTo>
                    <a:pt x="31826" y="24720"/>
                    <a:pt x="44530" y="5653"/>
                    <a:pt x="44530" y="5653"/>
                  </a:cubicBezTo>
                  <a:cubicBezTo>
                    <a:pt x="44530" y="5653"/>
                    <a:pt x="43159" y="335"/>
                    <a:pt x="39815" y="10"/>
                  </a:cubicBezTo>
                  <a:cubicBezTo>
                    <a:pt x="39746" y="4"/>
                    <a:pt x="39679" y="1"/>
                    <a:pt x="39612" y="1"/>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68775" y="3456200"/>
              <a:ext cx="690250" cy="879900"/>
            </a:xfrm>
            <a:custGeom>
              <a:avLst/>
              <a:gdLst/>
              <a:ahLst/>
              <a:cxnLst/>
              <a:rect l="l" t="t" r="r" b="b"/>
              <a:pathLst>
                <a:path w="27610" h="35196" extrusionOk="0">
                  <a:moveTo>
                    <a:pt x="24544" y="0"/>
                  </a:moveTo>
                  <a:cubicBezTo>
                    <a:pt x="22599" y="0"/>
                    <a:pt x="21725" y="4236"/>
                    <a:pt x="20387" y="4304"/>
                  </a:cubicBezTo>
                  <a:cubicBezTo>
                    <a:pt x="20359" y="4306"/>
                    <a:pt x="20332" y="4307"/>
                    <a:pt x="20306" y="4307"/>
                  </a:cubicBezTo>
                  <a:cubicBezTo>
                    <a:pt x="19106" y="4307"/>
                    <a:pt x="19665" y="2395"/>
                    <a:pt x="17442" y="2395"/>
                  </a:cubicBezTo>
                  <a:cubicBezTo>
                    <a:pt x="17291" y="2395"/>
                    <a:pt x="17128" y="2404"/>
                    <a:pt x="16950" y="2423"/>
                  </a:cubicBezTo>
                  <a:cubicBezTo>
                    <a:pt x="14093" y="2702"/>
                    <a:pt x="13118" y="4861"/>
                    <a:pt x="11492" y="5860"/>
                  </a:cubicBezTo>
                  <a:cubicBezTo>
                    <a:pt x="11492" y="5860"/>
                    <a:pt x="11182" y="5811"/>
                    <a:pt x="10722" y="5811"/>
                  </a:cubicBezTo>
                  <a:cubicBezTo>
                    <a:pt x="9421" y="5811"/>
                    <a:pt x="6921" y="6203"/>
                    <a:pt x="6801" y="9204"/>
                  </a:cubicBezTo>
                  <a:cubicBezTo>
                    <a:pt x="6638" y="13268"/>
                    <a:pt x="10006" y="14058"/>
                    <a:pt x="9518" y="15637"/>
                  </a:cubicBezTo>
                  <a:cubicBezTo>
                    <a:pt x="9007" y="17217"/>
                    <a:pt x="6685" y="17054"/>
                    <a:pt x="6429" y="18889"/>
                  </a:cubicBezTo>
                  <a:cubicBezTo>
                    <a:pt x="6197" y="20700"/>
                    <a:pt x="7637" y="21095"/>
                    <a:pt x="7010" y="21954"/>
                  </a:cubicBezTo>
                  <a:cubicBezTo>
                    <a:pt x="6383" y="22790"/>
                    <a:pt x="4502" y="23835"/>
                    <a:pt x="4269" y="24764"/>
                  </a:cubicBezTo>
                  <a:cubicBezTo>
                    <a:pt x="4014" y="25670"/>
                    <a:pt x="4850" y="27830"/>
                    <a:pt x="4850" y="27830"/>
                  </a:cubicBezTo>
                  <a:cubicBezTo>
                    <a:pt x="4850" y="27830"/>
                    <a:pt x="0" y="35195"/>
                    <a:pt x="1337" y="35195"/>
                  </a:cubicBezTo>
                  <a:cubicBezTo>
                    <a:pt x="1354" y="35195"/>
                    <a:pt x="1371" y="35194"/>
                    <a:pt x="1390" y="35192"/>
                  </a:cubicBezTo>
                  <a:cubicBezTo>
                    <a:pt x="2899" y="34983"/>
                    <a:pt x="17135" y="14036"/>
                    <a:pt x="17135" y="14035"/>
                  </a:cubicBezTo>
                  <a:lnTo>
                    <a:pt x="17135" y="14035"/>
                  </a:lnTo>
                  <a:cubicBezTo>
                    <a:pt x="17135" y="14035"/>
                    <a:pt x="15472" y="17917"/>
                    <a:pt x="16395" y="17917"/>
                  </a:cubicBezTo>
                  <a:cubicBezTo>
                    <a:pt x="16574" y="17917"/>
                    <a:pt x="16849" y="17772"/>
                    <a:pt x="17252" y="17426"/>
                  </a:cubicBezTo>
                  <a:cubicBezTo>
                    <a:pt x="19713" y="15289"/>
                    <a:pt x="27609" y="3514"/>
                    <a:pt x="27609" y="3514"/>
                  </a:cubicBezTo>
                  <a:cubicBezTo>
                    <a:pt x="27609" y="3514"/>
                    <a:pt x="26750" y="217"/>
                    <a:pt x="24683" y="8"/>
                  </a:cubicBezTo>
                  <a:cubicBezTo>
                    <a:pt x="24636" y="3"/>
                    <a:pt x="24590" y="0"/>
                    <a:pt x="24544" y="0"/>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1164075" y="1674300"/>
              <a:ext cx="688750" cy="879375"/>
            </a:xfrm>
            <a:custGeom>
              <a:avLst/>
              <a:gdLst/>
              <a:ahLst/>
              <a:cxnLst/>
              <a:rect l="l" t="t" r="r" b="b"/>
              <a:pathLst>
                <a:path w="27550" h="35175" extrusionOk="0">
                  <a:moveTo>
                    <a:pt x="24469" y="0"/>
                  </a:moveTo>
                  <a:cubicBezTo>
                    <a:pt x="22534" y="0"/>
                    <a:pt x="21662" y="4238"/>
                    <a:pt x="20326" y="4306"/>
                  </a:cubicBezTo>
                  <a:cubicBezTo>
                    <a:pt x="20305" y="4307"/>
                    <a:pt x="20285" y="4307"/>
                    <a:pt x="20265" y="4307"/>
                  </a:cubicBezTo>
                  <a:cubicBezTo>
                    <a:pt x="19039" y="4307"/>
                    <a:pt x="19596" y="2374"/>
                    <a:pt x="17359" y="2374"/>
                  </a:cubicBezTo>
                  <a:cubicBezTo>
                    <a:pt x="17208" y="2374"/>
                    <a:pt x="17044" y="2382"/>
                    <a:pt x="16866" y="2401"/>
                  </a:cubicBezTo>
                  <a:cubicBezTo>
                    <a:pt x="14009" y="2703"/>
                    <a:pt x="13080" y="4863"/>
                    <a:pt x="11455" y="5862"/>
                  </a:cubicBezTo>
                  <a:cubicBezTo>
                    <a:pt x="11455" y="5862"/>
                    <a:pt x="11145" y="5812"/>
                    <a:pt x="10684" y="5812"/>
                  </a:cubicBezTo>
                  <a:cubicBezTo>
                    <a:pt x="9384" y="5812"/>
                    <a:pt x="6884" y="6205"/>
                    <a:pt x="6764" y="9206"/>
                  </a:cubicBezTo>
                  <a:cubicBezTo>
                    <a:pt x="6601" y="13270"/>
                    <a:pt x="9992" y="14060"/>
                    <a:pt x="9481" y="15639"/>
                  </a:cubicBezTo>
                  <a:cubicBezTo>
                    <a:pt x="8970" y="17218"/>
                    <a:pt x="6647" y="17056"/>
                    <a:pt x="6415" y="18867"/>
                  </a:cubicBezTo>
                  <a:cubicBezTo>
                    <a:pt x="6160" y="20678"/>
                    <a:pt x="7623" y="21097"/>
                    <a:pt x="6996" y="21956"/>
                  </a:cubicBezTo>
                  <a:cubicBezTo>
                    <a:pt x="6369" y="22792"/>
                    <a:pt x="4488" y="23837"/>
                    <a:pt x="4232" y="24766"/>
                  </a:cubicBezTo>
                  <a:cubicBezTo>
                    <a:pt x="4000" y="25672"/>
                    <a:pt x="4813" y="27831"/>
                    <a:pt x="4813" y="27831"/>
                  </a:cubicBezTo>
                  <a:cubicBezTo>
                    <a:pt x="4813" y="27831"/>
                    <a:pt x="0" y="35175"/>
                    <a:pt x="1273" y="35175"/>
                  </a:cubicBezTo>
                  <a:cubicBezTo>
                    <a:pt x="1290" y="35175"/>
                    <a:pt x="1309" y="35173"/>
                    <a:pt x="1329" y="35170"/>
                  </a:cubicBezTo>
                  <a:cubicBezTo>
                    <a:pt x="2815" y="34961"/>
                    <a:pt x="17074" y="14014"/>
                    <a:pt x="17075" y="14013"/>
                  </a:cubicBezTo>
                  <a:lnTo>
                    <a:pt x="17075" y="14013"/>
                  </a:lnTo>
                  <a:cubicBezTo>
                    <a:pt x="17075" y="14014"/>
                    <a:pt x="15428" y="17895"/>
                    <a:pt x="16343" y="17895"/>
                  </a:cubicBezTo>
                  <a:cubicBezTo>
                    <a:pt x="16520" y="17895"/>
                    <a:pt x="16792" y="17750"/>
                    <a:pt x="17191" y="17404"/>
                  </a:cubicBezTo>
                  <a:cubicBezTo>
                    <a:pt x="19653" y="15291"/>
                    <a:pt x="27549" y="3493"/>
                    <a:pt x="27549" y="3493"/>
                  </a:cubicBezTo>
                  <a:cubicBezTo>
                    <a:pt x="27549" y="3493"/>
                    <a:pt x="26667" y="218"/>
                    <a:pt x="24623" y="9"/>
                  </a:cubicBezTo>
                  <a:cubicBezTo>
                    <a:pt x="24571" y="3"/>
                    <a:pt x="24520" y="0"/>
                    <a:pt x="24469" y="0"/>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879175" y="283250"/>
              <a:ext cx="689300" cy="879300"/>
            </a:xfrm>
            <a:custGeom>
              <a:avLst/>
              <a:gdLst/>
              <a:ahLst/>
              <a:cxnLst/>
              <a:rect l="l" t="t" r="r" b="b"/>
              <a:pathLst>
                <a:path w="27572" h="35172" extrusionOk="0">
                  <a:moveTo>
                    <a:pt x="24520" y="1"/>
                  </a:moveTo>
                  <a:cubicBezTo>
                    <a:pt x="22565" y="1"/>
                    <a:pt x="21691" y="4212"/>
                    <a:pt x="20349" y="4303"/>
                  </a:cubicBezTo>
                  <a:cubicBezTo>
                    <a:pt x="20328" y="4304"/>
                    <a:pt x="20308" y="4304"/>
                    <a:pt x="20288" y="4304"/>
                  </a:cubicBezTo>
                  <a:cubicBezTo>
                    <a:pt x="19062" y="4304"/>
                    <a:pt x="19639" y="2371"/>
                    <a:pt x="17385" y="2371"/>
                  </a:cubicBezTo>
                  <a:cubicBezTo>
                    <a:pt x="17233" y="2371"/>
                    <a:pt x="17068" y="2380"/>
                    <a:pt x="16889" y="2399"/>
                  </a:cubicBezTo>
                  <a:cubicBezTo>
                    <a:pt x="14032" y="2677"/>
                    <a:pt x="13103" y="4860"/>
                    <a:pt x="11478" y="5859"/>
                  </a:cubicBezTo>
                  <a:cubicBezTo>
                    <a:pt x="11478" y="5859"/>
                    <a:pt x="11168" y="5810"/>
                    <a:pt x="10707" y="5810"/>
                  </a:cubicBezTo>
                  <a:cubicBezTo>
                    <a:pt x="9407" y="5810"/>
                    <a:pt x="6906" y="6202"/>
                    <a:pt x="6786" y="9203"/>
                  </a:cubicBezTo>
                  <a:cubicBezTo>
                    <a:pt x="6624" y="13267"/>
                    <a:pt x="10015" y="14034"/>
                    <a:pt x="9504" y="15636"/>
                  </a:cubicBezTo>
                  <a:cubicBezTo>
                    <a:pt x="8969" y="17215"/>
                    <a:pt x="6670" y="17076"/>
                    <a:pt x="6415" y="18864"/>
                  </a:cubicBezTo>
                  <a:cubicBezTo>
                    <a:pt x="6183" y="20676"/>
                    <a:pt x="7622" y="21094"/>
                    <a:pt x="6995" y="21953"/>
                  </a:cubicBezTo>
                  <a:cubicBezTo>
                    <a:pt x="6368" y="22789"/>
                    <a:pt x="4487" y="23834"/>
                    <a:pt x="4255" y="24740"/>
                  </a:cubicBezTo>
                  <a:cubicBezTo>
                    <a:pt x="4000" y="25669"/>
                    <a:pt x="4836" y="27829"/>
                    <a:pt x="4836" y="27829"/>
                  </a:cubicBezTo>
                  <a:cubicBezTo>
                    <a:pt x="4836" y="27829"/>
                    <a:pt x="0" y="35172"/>
                    <a:pt x="1295" y="35172"/>
                  </a:cubicBezTo>
                  <a:cubicBezTo>
                    <a:pt x="1313" y="35172"/>
                    <a:pt x="1332" y="35170"/>
                    <a:pt x="1352" y="35168"/>
                  </a:cubicBezTo>
                  <a:cubicBezTo>
                    <a:pt x="2815" y="34959"/>
                    <a:pt x="17074" y="14012"/>
                    <a:pt x="17075" y="14011"/>
                  </a:cubicBezTo>
                  <a:lnTo>
                    <a:pt x="17075" y="14011"/>
                  </a:lnTo>
                  <a:cubicBezTo>
                    <a:pt x="17074" y="14011"/>
                    <a:pt x="15427" y="17892"/>
                    <a:pt x="16342" y="17892"/>
                  </a:cubicBezTo>
                  <a:cubicBezTo>
                    <a:pt x="16519" y="17892"/>
                    <a:pt x="16792" y="17747"/>
                    <a:pt x="17191" y="17401"/>
                  </a:cubicBezTo>
                  <a:cubicBezTo>
                    <a:pt x="19676" y="15288"/>
                    <a:pt x="27572" y="3490"/>
                    <a:pt x="27572" y="3490"/>
                  </a:cubicBezTo>
                  <a:cubicBezTo>
                    <a:pt x="27572" y="3490"/>
                    <a:pt x="26689" y="215"/>
                    <a:pt x="24646" y="6"/>
                  </a:cubicBezTo>
                  <a:cubicBezTo>
                    <a:pt x="24603" y="3"/>
                    <a:pt x="24561" y="1"/>
                    <a:pt x="24520" y="1"/>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044975" y="1654775"/>
              <a:ext cx="36600" cy="27325"/>
            </a:xfrm>
            <a:custGeom>
              <a:avLst/>
              <a:gdLst/>
              <a:ahLst/>
              <a:cxnLst/>
              <a:rect l="l" t="t" r="r" b="b"/>
              <a:pathLst>
                <a:path w="1464" h="1093" fill="none" extrusionOk="0">
                  <a:moveTo>
                    <a:pt x="0" y="1"/>
                  </a:moveTo>
                  <a:lnTo>
                    <a:pt x="1463" y="1092"/>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3470925" y="1927650"/>
              <a:ext cx="1078775" cy="692575"/>
            </a:xfrm>
            <a:custGeom>
              <a:avLst/>
              <a:gdLst/>
              <a:ahLst/>
              <a:cxnLst/>
              <a:rect l="l" t="t" r="r" b="b"/>
              <a:pathLst>
                <a:path w="43151" h="27703" extrusionOk="0">
                  <a:moveTo>
                    <a:pt x="4947" y="1"/>
                  </a:moveTo>
                  <a:lnTo>
                    <a:pt x="0" y="7990"/>
                  </a:lnTo>
                  <a:lnTo>
                    <a:pt x="25895" y="27266"/>
                  </a:lnTo>
                  <a:cubicBezTo>
                    <a:pt x="26292" y="27561"/>
                    <a:pt x="26756" y="27703"/>
                    <a:pt x="27217" y="27703"/>
                  </a:cubicBezTo>
                  <a:cubicBezTo>
                    <a:pt x="27914" y="27703"/>
                    <a:pt x="28606" y="27379"/>
                    <a:pt x="29053" y="26778"/>
                  </a:cubicBezTo>
                  <a:lnTo>
                    <a:pt x="42430" y="8803"/>
                  </a:lnTo>
                  <a:cubicBezTo>
                    <a:pt x="43150" y="7827"/>
                    <a:pt x="42593" y="6457"/>
                    <a:pt x="41409" y="6248"/>
                  </a:cubicBezTo>
                  <a:lnTo>
                    <a:pt x="4947" y="1"/>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3470925" y="2029250"/>
              <a:ext cx="1027100" cy="591150"/>
            </a:xfrm>
            <a:custGeom>
              <a:avLst/>
              <a:gdLst/>
              <a:ahLst/>
              <a:cxnLst/>
              <a:rect l="l" t="t" r="r" b="b"/>
              <a:pathLst>
                <a:path w="41084" h="23646" extrusionOk="0">
                  <a:moveTo>
                    <a:pt x="2439" y="1"/>
                  </a:moveTo>
                  <a:lnTo>
                    <a:pt x="0" y="3926"/>
                  </a:lnTo>
                  <a:lnTo>
                    <a:pt x="25895" y="23202"/>
                  </a:lnTo>
                  <a:cubicBezTo>
                    <a:pt x="26296" y="23501"/>
                    <a:pt x="26769" y="23645"/>
                    <a:pt x="27240" y="23645"/>
                  </a:cubicBezTo>
                  <a:cubicBezTo>
                    <a:pt x="27939" y="23645"/>
                    <a:pt x="28632" y="23325"/>
                    <a:pt x="29077" y="22714"/>
                  </a:cubicBezTo>
                  <a:lnTo>
                    <a:pt x="41083" y="6597"/>
                  </a:lnTo>
                  <a:cubicBezTo>
                    <a:pt x="41060" y="6597"/>
                    <a:pt x="41014" y="6573"/>
                    <a:pt x="40991" y="6573"/>
                  </a:cubicBezTo>
                  <a:lnTo>
                    <a:pt x="2439" y="1"/>
                  </a:ln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932700" y="2641225"/>
              <a:ext cx="833175" cy="1027000"/>
            </a:xfrm>
            <a:custGeom>
              <a:avLst/>
              <a:gdLst/>
              <a:ahLst/>
              <a:cxnLst/>
              <a:rect l="l" t="t" r="r" b="b"/>
              <a:pathLst>
                <a:path w="33327" h="41080" extrusionOk="0">
                  <a:moveTo>
                    <a:pt x="6248" y="0"/>
                  </a:moveTo>
                  <a:lnTo>
                    <a:pt x="1" y="7060"/>
                  </a:lnTo>
                  <a:lnTo>
                    <a:pt x="16466" y="40178"/>
                  </a:lnTo>
                  <a:cubicBezTo>
                    <a:pt x="16744" y="40750"/>
                    <a:pt x="17309" y="41080"/>
                    <a:pt x="17895" y="41080"/>
                  </a:cubicBezTo>
                  <a:cubicBezTo>
                    <a:pt x="18142" y="41080"/>
                    <a:pt x="18392" y="41021"/>
                    <a:pt x="18626" y="40898"/>
                  </a:cubicBezTo>
                  <a:cubicBezTo>
                    <a:pt x="18858" y="40781"/>
                    <a:pt x="19044" y="40642"/>
                    <a:pt x="19184" y="40433"/>
                  </a:cubicBezTo>
                  <a:lnTo>
                    <a:pt x="32584" y="22458"/>
                  </a:lnTo>
                  <a:cubicBezTo>
                    <a:pt x="33327" y="21436"/>
                    <a:pt x="33118" y="20019"/>
                    <a:pt x="32119" y="19276"/>
                  </a:cubicBezTo>
                  <a:lnTo>
                    <a:pt x="6248" y="0"/>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3011675" y="2641800"/>
              <a:ext cx="754800" cy="964400"/>
            </a:xfrm>
            <a:custGeom>
              <a:avLst/>
              <a:gdLst/>
              <a:ahLst/>
              <a:cxnLst/>
              <a:rect l="l" t="t" r="r" b="b"/>
              <a:pathLst>
                <a:path w="30192" h="38576" extrusionOk="0">
                  <a:moveTo>
                    <a:pt x="3066" y="0"/>
                  </a:moveTo>
                  <a:lnTo>
                    <a:pt x="0" y="3461"/>
                  </a:lnTo>
                  <a:lnTo>
                    <a:pt x="17395" y="38506"/>
                  </a:lnTo>
                  <a:lnTo>
                    <a:pt x="17441" y="38575"/>
                  </a:lnTo>
                  <a:lnTo>
                    <a:pt x="29425" y="22458"/>
                  </a:lnTo>
                  <a:cubicBezTo>
                    <a:pt x="30191" y="21459"/>
                    <a:pt x="29982" y="20019"/>
                    <a:pt x="28960" y="19276"/>
                  </a:cubicBezTo>
                  <a:lnTo>
                    <a:pt x="3066" y="0"/>
                  </a:ln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3011675" y="2641800"/>
              <a:ext cx="434300" cy="755950"/>
            </a:xfrm>
            <a:custGeom>
              <a:avLst/>
              <a:gdLst/>
              <a:ahLst/>
              <a:cxnLst/>
              <a:rect l="l" t="t" r="r" b="b"/>
              <a:pathLst>
                <a:path w="17372" h="30238" extrusionOk="0">
                  <a:moveTo>
                    <a:pt x="3066" y="0"/>
                  </a:moveTo>
                  <a:lnTo>
                    <a:pt x="0" y="3461"/>
                  </a:lnTo>
                  <a:lnTo>
                    <a:pt x="13284" y="30238"/>
                  </a:lnTo>
                  <a:cubicBezTo>
                    <a:pt x="13400" y="24385"/>
                    <a:pt x="14376" y="17395"/>
                    <a:pt x="17372" y="10637"/>
                  </a:cubicBezTo>
                  <a:lnTo>
                    <a:pt x="3066" y="0"/>
                  </a:ln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3586450" y="2854875"/>
              <a:ext cx="296125" cy="273475"/>
            </a:xfrm>
            <a:custGeom>
              <a:avLst/>
              <a:gdLst/>
              <a:ahLst/>
              <a:cxnLst/>
              <a:rect l="l" t="t" r="r" b="b"/>
              <a:pathLst>
                <a:path w="11845" h="10939" extrusionOk="0">
                  <a:moveTo>
                    <a:pt x="1" y="0"/>
                  </a:moveTo>
                  <a:lnTo>
                    <a:pt x="4715" y="10939"/>
                  </a:lnTo>
                  <a:lnTo>
                    <a:pt x="11845" y="1371"/>
                  </a:lnTo>
                  <a:lnTo>
                    <a:pt x="1" y="0"/>
                  </a:lnTo>
                  <a:close/>
                </a:path>
              </a:pathLst>
            </a:custGeom>
            <a:solidFill>
              <a:srgbClr val="FF8D00"/>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3819275" y="2541350"/>
              <a:ext cx="296125" cy="273500"/>
            </a:xfrm>
            <a:custGeom>
              <a:avLst/>
              <a:gdLst/>
              <a:ahLst/>
              <a:cxnLst/>
              <a:rect l="l" t="t" r="r" b="b"/>
              <a:pathLst>
                <a:path w="11845" h="10940" extrusionOk="0">
                  <a:moveTo>
                    <a:pt x="1" y="1"/>
                  </a:moveTo>
                  <a:lnTo>
                    <a:pt x="4738" y="10939"/>
                  </a:lnTo>
                  <a:lnTo>
                    <a:pt x="11845" y="1371"/>
                  </a:lnTo>
                  <a:lnTo>
                    <a:pt x="1" y="1"/>
                  </a:lnTo>
                  <a:close/>
                </a:path>
              </a:pathLst>
            </a:custGeom>
            <a:solidFill>
              <a:srgbClr val="FF8D00"/>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3698525" y="2883900"/>
              <a:ext cx="228775" cy="281050"/>
            </a:xfrm>
            <a:custGeom>
              <a:avLst/>
              <a:gdLst/>
              <a:ahLst/>
              <a:cxnLst/>
              <a:rect l="l" t="t" r="r" b="b"/>
              <a:pathLst>
                <a:path w="9151" h="11242" extrusionOk="0">
                  <a:moveTo>
                    <a:pt x="7362" y="1"/>
                  </a:moveTo>
                  <a:lnTo>
                    <a:pt x="0" y="9894"/>
                  </a:lnTo>
                  <a:lnTo>
                    <a:pt x="1788" y="11241"/>
                  </a:lnTo>
                  <a:lnTo>
                    <a:pt x="9150" y="1324"/>
                  </a:lnTo>
                  <a:lnTo>
                    <a:pt x="7362" y="1"/>
                  </a:lnTo>
                  <a:close/>
                </a:path>
              </a:pathLst>
            </a:custGeom>
            <a:solidFill>
              <a:srgbClr val="34383C"/>
            </a:solid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3934225" y="2572350"/>
              <a:ext cx="229350" cy="279850"/>
            </a:xfrm>
            <a:custGeom>
              <a:avLst/>
              <a:gdLst/>
              <a:ahLst/>
              <a:cxnLst/>
              <a:rect l="l" t="t" r="r" b="b"/>
              <a:pathLst>
                <a:path w="9174" h="11194" extrusionOk="0">
                  <a:moveTo>
                    <a:pt x="7385" y="0"/>
                  </a:moveTo>
                  <a:lnTo>
                    <a:pt x="0" y="9870"/>
                  </a:lnTo>
                  <a:lnTo>
                    <a:pt x="1765" y="11194"/>
                  </a:lnTo>
                  <a:lnTo>
                    <a:pt x="9174" y="1324"/>
                  </a:lnTo>
                  <a:lnTo>
                    <a:pt x="7385" y="0"/>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1566550" y="1086400"/>
              <a:ext cx="2462925" cy="1986225"/>
            </a:xfrm>
            <a:custGeom>
              <a:avLst/>
              <a:gdLst/>
              <a:ahLst/>
              <a:cxnLst/>
              <a:rect l="l" t="t" r="r" b="b"/>
              <a:pathLst>
                <a:path w="98517" h="79449" extrusionOk="0">
                  <a:moveTo>
                    <a:pt x="11849" y="0"/>
                  </a:moveTo>
                  <a:cubicBezTo>
                    <a:pt x="8108" y="0"/>
                    <a:pt x="4944" y="178"/>
                    <a:pt x="2764" y="348"/>
                  </a:cubicBezTo>
                  <a:cubicBezTo>
                    <a:pt x="1185" y="464"/>
                    <a:pt x="1" y="1857"/>
                    <a:pt x="117" y="3436"/>
                  </a:cubicBezTo>
                  <a:cubicBezTo>
                    <a:pt x="140" y="3576"/>
                    <a:pt x="140" y="3692"/>
                    <a:pt x="186" y="3831"/>
                  </a:cubicBezTo>
                  <a:cubicBezTo>
                    <a:pt x="2044" y="12285"/>
                    <a:pt x="8245" y="35485"/>
                    <a:pt x="22481" y="46099"/>
                  </a:cubicBezTo>
                  <a:lnTo>
                    <a:pt x="64168" y="77080"/>
                  </a:lnTo>
                  <a:lnTo>
                    <a:pt x="81099" y="79448"/>
                  </a:lnTo>
                  <a:lnTo>
                    <a:pt x="98517" y="56015"/>
                  </a:lnTo>
                  <a:lnTo>
                    <a:pt x="91410" y="40479"/>
                  </a:lnTo>
                  <a:lnTo>
                    <a:pt x="49723" y="9475"/>
                  </a:lnTo>
                  <a:cubicBezTo>
                    <a:pt x="39079" y="1557"/>
                    <a:pt x="22932" y="0"/>
                    <a:pt x="11849" y="0"/>
                  </a:cubicBez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1611125" y="1156200"/>
              <a:ext cx="2195400" cy="1916425"/>
            </a:xfrm>
            <a:custGeom>
              <a:avLst/>
              <a:gdLst/>
              <a:ahLst/>
              <a:cxnLst/>
              <a:rect l="l" t="t" r="r" b="b"/>
              <a:pathLst>
                <a:path w="87816" h="76657" extrusionOk="0">
                  <a:moveTo>
                    <a:pt x="387" y="1"/>
                  </a:moveTo>
                  <a:cubicBezTo>
                    <a:pt x="1" y="1"/>
                    <a:pt x="2647" y="5036"/>
                    <a:pt x="3443" y="7821"/>
                  </a:cubicBezTo>
                  <a:cubicBezTo>
                    <a:pt x="3280" y="7658"/>
                    <a:pt x="3141" y="7519"/>
                    <a:pt x="3002" y="7379"/>
                  </a:cubicBezTo>
                  <a:lnTo>
                    <a:pt x="3002" y="7379"/>
                  </a:lnTo>
                  <a:cubicBezTo>
                    <a:pt x="3002" y="7380"/>
                    <a:pt x="7670" y="24519"/>
                    <a:pt x="16263" y="35039"/>
                  </a:cubicBezTo>
                  <a:cubicBezTo>
                    <a:pt x="17145" y="36131"/>
                    <a:pt x="18097" y="37176"/>
                    <a:pt x="19073" y="38151"/>
                  </a:cubicBezTo>
                  <a:cubicBezTo>
                    <a:pt x="20257" y="39336"/>
                    <a:pt x="49775" y="61677"/>
                    <a:pt x="67448" y="75031"/>
                  </a:cubicBezTo>
                  <a:lnTo>
                    <a:pt x="79316" y="76656"/>
                  </a:lnTo>
                  <a:lnTo>
                    <a:pt x="87816" y="65230"/>
                  </a:lnTo>
                  <a:cubicBezTo>
                    <a:pt x="86794" y="64812"/>
                    <a:pt x="83264" y="61213"/>
                    <a:pt x="82010" y="60702"/>
                  </a:cubicBezTo>
                  <a:lnTo>
                    <a:pt x="470" y="41"/>
                  </a:lnTo>
                  <a:cubicBezTo>
                    <a:pt x="434" y="14"/>
                    <a:pt x="407" y="1"/>
                    <a:pt x="387"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3195125" y="2862425"/>
              <a:ext cx="41825" cy="41825"/>
            </a:xfrm>
            <a:custGeom>
              <a:avLst/>
              <a:gdLst/>
              <a:ahLst/>
              <a:cxnLst/>
              <a:rect l="l" t="t" r="r" b="b"/>
              <a:pathLst>
                <a:path w="1673" h="1673" fill="none" extrusionOk="0">
                  <a:moveTo>
                    <a:pt x="1278" y="256"/>
                  </a:moveTo>
                  <a:cubicBezTo>
                    <a:pt x="1603" y="488"/>
                    <a:pt x="1673" y="953"/>
                    <a:pt x="1441" y="1278"/>
                  </a:cubicBezTo>
                  <a:cubicBezTo>
                    <a:pt x="1185" y="1603"/>
                    <a:pt x="721" y="1673"/>
                    <a:pt x="396" y="1440"/>
                  </a:cubicBezTo>
                  <a:cubicBezTo>
                    <a:pt x="70" y="1185"/>
                    <a:pt x="1" y="720"/>
                    <a:pt x="256" y="395"/>
                  </a:cubicBezTo>
                  <a:cubicBezTo>
                    <a:pt x="489" y="70"/>
                    <a:pt x="953" y="0"/>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3254925" y="2782300"/>
              <a:ext cx="41850" cy="41825"/>
            </a:xfrm>
            <a:custGeom>
              <a:avLst/>
              <a:gdLst/>
              <a:ahLst/>
              <a:cxnLst/>
              <a:rect l="l" t="t" r="r" b="b"/>
              <a:pathLst>
                <a:path w="1674" h="1673" fill="none" extrusionOk="0">
                  <a:moveTo>
                    <a:pt x="1278" y="256"/>
                  </a:moveTo>
                  <a:cubicBezTo>
                    <a:pt x="1603" y="488"/>
                    <a:pt x="1673" y="953"/>
                    <a:pt x="1418" y="1278"/>
                  </a:cubicBezTo>
                  <a:cubicBezTo>
                    <a:pt x="1185" y="1603"/>
                    <a:pt x="721" y="1673"/>
                    <a:pt x="396" y="1440"/>
                  </a:cubicBezTo>
                  <a:cubicBezTo>
                    <a:pt x="71" y="1185"/>
                    <a:pt x="1" y="720"/>
                    <a:pt x="256" y="395"/>
                  </a:cubicBezTo>
                  <a:cubicBezTo>
                    <a:pt x="489" y="70"/>
                    <a:pt x="953" y="0"/>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3314725" y="2702175"/>
              <a:ext cx="41250" cy="41825"/>
            </a:xfrm>
            <a:custGeom>
              <a:avLst/>
              <a:gdLst/>
              <a:ahLst/>
              <a:cxnLst/>
              <a:rect l="l" t="t" r="r" b="b"/>
              <a:pathLst>
                <a:path w="1650" h="1673" fill="none" extrusionOk="0">
                  <a:moveTo>
                    <a:pt x="1278" y="256"/>
                  </a:moveTo>
                  <a:cubicBezTo>
                    <a:pt x="1603" y="488"/>
                    <a:pt x="1650" y="953"/>
                    <a:pt x="1418" y="1278"/>
                  </a:cubicBezTo>
                  <a:cubicBezTo>
                    <a:pt x="1185" y="1603"/>
                    <a:pt x="721" y="1673"/>
                    <a:pt x="396" y="1440"/>
                  </a:cubicBezTo>
                  <a:cubicBezTo>
                    <a:pt x="71" y="1185"/>
                    <a:pt x="1" y="721"/>
                    <a:pt x="233" y="395"/>
                  </a:cubicBezTo>
                  <a:cubicBezTo>
                    <a:pt x="489" y="70"/>
                    <a:pt x="953" y="1"/>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3374550" y="2622050"/>
              <a:ext cx="41225" cy="41825"/>
            </a:xfrm>
            <a:custGeom>
              <a:avLst/>
              <a:gdLst/>
              <a:ahLst/>
              <a:cxnLst/>
              <a:rect l="l" t="t" r="r" b="b"/>
              <a:pathLst>
                <a:path w="1649" h="1673" fill="none" extrusionOk="0">
                  <a:moveTo>
                    <a:pt x="1254" y="256"/>
                  </a:moveTo>
                  <a:cubicBezTo>
                    <a:pt x="1579" y="488"/>
                    <a:pt x="1649" y="953"/>
                    <a:pt x="1417" y="1278"/>
                  </a:cubicBezTo>
                  <a:cubicBezTo>
                    <a:pt x="1161" y="1603"/>
                    <a:pt x="720" y="1673"/>
                    <a:pt x="395" y="1417"/>
                  </a:cubicBezTo>
                  <a:cubicBezTo>
                    <a:pt x="70" y="1185"/>
                    <a:pt x="0" y="721"/>
                    <a:pt x="232" y="395"/>
                  </a:cubicBezTo>
                  <a:cubicBezTo>
                    <a:pt x="488" y="70"/>
                    <a:pt x="929" y="1"/>
                    <a:pt x="1254"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3541175" y="2403750"/>
              <a:ext cx="36600" cy="37175"/>
            </a:xfrm>
            <a:custGeom>
              <a:avLst/>
              <a:gdLst/>
              <a:ahLst/>
              <a:cxnLst/>
              <a:rect l="l" t="t" r="r" b="b"/>
              <a:pathLst>
                <a:path w="1464" h="1487" fill="none" extrusionOk="0">
                  <a:moveTo>
                    <a:pt x="1463" y="744"/>
                  </a:moveTo>
                  <a:cubicBezTo>
                    <a:pt x="1463" y="1138"/>
                    <a:pt x="1138" y="1487"/>
                    <a:pt x="720" y="1487"/>
                  </a:cubicBezTo>
                  <a:cubicBezTo>
                    <a:pt x="325" y="1487"/>
                    <a:pt x="0" y="1138"/>
                    <a:pt x="0" y="744"/>
                  </a:cubicBezTo>
                  <a:cubicBezTo>
                    <a:pt x="0" y="326"/>
                    <a:pt x="325" y="0"/>
                    <a:pt x="720" y="0"/>
                  </a:cubicBezTo>
                  <a:cubicBezTo>
                    <a:pt x="1138" y="0"/>
                    <a:pt x="1463" y="326"/>
                    <a:pt x="1463"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3600975" y="2323625"/>
              <a:ext cx="36600" cy="36600"/>
            </a:xfrm>
            <a:custGeom>
              <a:avLst/>
              <a:gdLst/>
              <a:ahLst/>
              <a:cxnLst/>
              <a:rect l="l" t="t" r="r" b="b"/>
              <a:pathLst>
                <a:path w="1464" h="1464" fill="none" extrusionOk="0">
                  <a:moveTo>
                    <a:pt x="1463" y="744"/>
                  </a:moveTo>
                  <a:cubicBezTo>
                    <a:pt x="1463" y="1139"/>
                    <a:pt x="1138" y="1464"/>
                    <a:pt x="720" y="1464"/>
                  </a:cubicBezTo>
                  <a:cubicBezTo>
                    <a:pt x="326" y="1464"/>
                    <a:pt x="0" y="1139"/>
                    <a:pt x="0" y="744"/>
                  </a:cubicBezTo>
                  <a:cubicBezTo>
                    <a:pt x="0" y="326"/>
                    <a:pt x="326" y="1"/>
                    <a:pt x="720" y="1"/>
                  </a:cubicBezTo>
                  <a:cubicBezTo>
                    <a:pt x="1138" y="1"/>
                    <a:pt x="1463" y="326"/>
                    <a:pt x="1463"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3660200" y="2243500"/>
              <a:ext cx="37175" cy="36600"/>
            </a:xfrm>
            <a:custGeom>
              <a:avLst/>
              <a:gdLst/>
              <a:ahLst/>
              <a:cxnLst/>
              <a:rect l="l" t="t" r="r" b="b"/>
              <a:pathLst>
                <a:path w="1487" h="1464" fill="none" extrusionOk="0">
                  <a:moveTo>
                    <a:pt x="1487" y="744"/>
                  </a:moveTo>
                  <a:cubicBezTo>
                    <a:pt x="1487" y="1139"/>
                    <a:pt x="1138" y="1464"/>
                    <a:pt x="743" y="1464"/>
                  </a:cubicBezTo>
                  <a:cubicBezTo>
                    <a:pt x="349" y="1464"/>
                    <a:pt x="0" y="1139"/>
                    <a:pt x="0" y="744"/>
                  </a:cubicBezTo>
                  <a:cubicBezTo>
                    <a:pt x="0" y="326"/>
                    <a:pt x="349" y="1"/>
                    <a:pt x="743" y="1"/>
                  </a:cubicBezTo>
                  <a:cubicBezTo>
                    <a:pt x="1138" y="1"/>
                    <a:pt x="1487" y="326"/>
                    <a:pt x="1487"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3720000" y="2163375"/>
              <a:ext cx="36600" cy="36600"/>
            </a:xfrm>
            <a:custGeom>
              <a:avLst/>
              <a:gdLst/>
              <a:ahLst/>
              <a:cxnLst/>
              <a:rect l="l" t="t" r="r" b="b"/>
              <a:pathLst>
                <a:path w="1464" h="1464" fill="none" extrusionOk="0">
                  <a:moveTo>
                    <a:pt x="1463" y="721"/>
                  </a:moveTo>
                  <a:cubicBezTo>
                    <a:pt x="1463" y="1139"/>
                    <a:pt x="1138" y="1464"/>
                    <a:pt x="743" y="1464"/>
                  </a:cubicBezTo>
                  <a:cubicBezTo>
                    <a:pt x="325" y="1464"/>
                    <a:pt x="0" y="1139"/>
                    <a:pt x="0" y="721"/>
                  </a:cubicBezTo>
                  <a:cubicBezTo>
                    <a:pt x="0" y="326"/>
                    <a:pt x="325" y="1"/>
                    <a:pt x="743" y="1"/>
                  </a:cubicBezTo>
                  <a:cubicBezTo>
                    <a:pt x="1138" y="1"/>
                    <a:pt x="1463" y="326"/>
                    <a:pt x="1463" y="721"/>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2222625" y="2225500"/>
              <a:ext cx="977175" cy="726350"/>
            </a:xfrm>
            <a:custGeom>
              <a:avLst/>
              <a:gdLst/>
              <a:ahLst/>
              <a:cxnLst/>
              <a:rect l="l" t="t" r="r" b="b"/>
              <a:pathLst>
                <a:path w="39087" h="29054" fill="none" extrusionOk="0">
                  <a:moveTo>
                    <a:pt x="1" y="1"/>
                  </a:moveTo>
                  <a:lnTo>
                    <a:pt x="39087" y="29054"/>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1892850" y="1842300"/>
              <a:ext cx="237500" cy="310075"/>
            </a:xfrm>
            <a:custGeom>
              <a:avLst/>
              <a:gdLst/>
              <a:ahLst/>
              <a:cxnLst/>
              <a:rect l="l" t="t" r="r" b="b"/>
              <a:pathLst>
                <a:path w="9500" h="12403" fill="none" extrusionOk="0">
                  <a:moveTo>
                    <a:pt x="0" y="1"/>
                  </a:moveTo>
                  <a:cubicBezTo>
                    <a:pt x="2555" y="4576"/>
                    <a:pt x="5690" y="8965"/>
                    <a:pt x="9499" y="12402"/>
                  </a:cubicBez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1643200" y="1143275"/>
              <a:ext cx="190450" cy="582950"/>
            </a:xfrm>
            <a:custGeom>
              <a:avLst/>
              <a:gdLst/>
              <a:ahLst/>
              <a:cxnLst/>
              <a:rect l="l" t="t" r="r" b="b"/>
              <a:pathLst>
                <a:path w="7618" h="23318" fill="none" extrusionOk="0">
                  <a:moveTo>
                    <a:pt x="2462" y="0"/>
                  </a:moveTo>
                  <a:cubicBezTo>
                    <a:pt x="1115" y="0"/>
                    <a:pt x="0" y="1115"/>
                    <a:pt x="0" y="2462"/>
                  </a:cubicBezTo>
                  <a:cubicBezTo>
                    <a:pt x="23" y="2694"/>
                    <a:pt x="47" y="2926"/>
                    <a:pt x="116" y="3159"/>
                  </a:cubicBezTo>
                  <a:cubicBezTo>
                    <a:pt x="1951" y="10103"/>
                    <a:pt x="4459" y="16861"/>
                    <a:pt x="7618" y="23317"/>
                  </a:cubicBez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2445000" y="1430000"/>
              <a:ext cx="372200" cy="328600"/>
            </a:xfrm>
            <a:custGeom>
              <a:avLst/>
              <a:gdLst/>
              <a:ahLst/>
              <a:cxnLst/>
              <a:rect l="l" t="t" r="r" b="b"/>
              <a:pathLst>
                <a:path w="14888" h="13144" extrusionOk="0">
                  <a:moveTo>
                    <a:pt x="7433" y="1"/>
                  </a:moveTo>
                  <a:cubicBezTo>
                    <a:pt x="5433" y="1"/>
                    <a:pt x="3465" y="906"/>
                    <a:pt x="2184" y="2628"/>
                  </a:cubicBezTo>
                  <a:cubicBezTo>
                    <a:pt x="0" y="5554"/>
                    <a:pt x="628" y="9665"/>
                    <a:pt x="3531" y="11848"/>
                  </a:cubicBezTo>
                  <a:cubicBezTo>
                    <a:pt x="4705" y="12722"/>
                    <a:pt x="6077" y="13143"/>
                    <a:pt x="7439" y="13143"/>
                  </a:cubicBezTo>
                  <a:cubicBezTo>
                    <a:pt x="9444" y="13143"/>
                    <a:pt x="11427" y="12230"/>
                    <a:pt x="12727" y="10501"/>
                  </a:cubicBezTo>
                  <a:cubicBezTo>
                    <a:pt x="14887" y="7575"/>
                    <a:pt x="14283" y="3464"/>
                    <a:pt x="11380" y="1304"/>
                  </a:cubicBezTo>
                  <a:cubicBezTo>
                    <a:pt x="10190" y="426"/>
                    <a:pt x="8804" y="1"/>
                    <a:pt x="7433"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2429650" y="1419425"/>
              <a:ext cx="404375" cy="349050"/>
            </a:xfrm>
            <a:custGeom>
              <a:avLst/>
              <a:gdLst/>
              <a:ahLst/>
              <a:cxnLst/>
              <a:rect l="l" t="t" r="r" b="b"/>
              <a:pathLst>
                <a:path w="16175" h="13962" extrusionOk="0">
                  <a:moveTo>
                    <a:pt x="8061" y="817"/>
                  </a:moveTo>
                  <a:cubicBezTo>
                    <a:pt x="9340" y="817"/>
                    <a:pt x="10630" y="1212"/>
                    <a:pt x="11739" y="2029"/>
                  </a:cubicBezTo>
                  <a:cubicBezTo>
                    <a:pt x="16175" y="5327"/>
                    <a:pt x="14410" y="12318"/>
                    <a:pt x="8952" y="13107"/>
                  </a:cubicBezTo>
                  <a:cubicBezTo>
                    <a:pt x="8623" y="13156"/>
                    <a:pt x="8301" y="13180"/>
                    <a:pt x="7986" y="13180"/>
                  </a:cubicBezTo>
                  <a:cubicBezTo>
                    <a:pt x="3075" y="13180"/>
                    <a:pt x="0" y="7453"/>
                    <a:pt x="3099" y="3307"/>
                  </a:cubicBezTo>
                  <a:cubicBezTo>
                    <a:pt x="4317" y="1674"/>
                    <a:pt x="6176" y="817"/>
                    <a:pt x="8061" y="817"/>
                  </a:cubicBezTo>
                  <a:close/>
                  <a:moveTo>
                    <a:pt x="8066" y="1"/>
                  </a:moveTo>
                  <a:cubicBezTo>
                    <a:pt x="4110" y="1"/>
                    <a:pt x="479" y="3466"/>
                    <a:pt x="1149" y="7998"/>
                  </a:cubicBezTo>
                  <a:cubicBezTo>
                    <a:pt x="1702" y="11761"/>
                    <a:pt x="4861" y="13961"/>
                    <a:pt x="8082" y="13961"/>
                  </a:cubicBezTo>
                  <a:cubicBezTo>
                    <a:pt x="10128" y="13961"/>
                    <a:pt x="12199" y="13073"/>
                    <a:pt x="13643" y="11133"/>
                  </a:cubicBezTo>
                  <a:cubicBezTo>
                    <a:pt x="15919" y="8044"/>
                    <a:pt x="15292" y="3701"/>
                    <a:pt x="12203" y="1402"/>
                  </a:cubicBezTo>
                  <a:cubicBezTo>
                    <a:pt x="10900" y="433"/>
                    <a:pt x="9463" y="1"/>
                    <a:pt x="8066"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2535000" y="1489300"/>
              <a:ext cx="198000" cy="228200"/>
            </a:xfrm>
            <a:custGeom>
              <a:avLst/>
              <a:gdLst/>
              <a:ahLst/>
              <a:cxnLst/>
              <a:rect l="l" t="t" r="r" b="b"/>
              <a:pathLst>
                <a:path w="7920" h="9128" extrusionOk="0">
                  <a:moveTo>
                    <a:pt x="5969" y="1069"/>
                  </a:moveTo>
                  <a:cubicBezTo>
                    <a:pt x="4413" y="1"/>
                    <a:pt x="2299" y="326"/>
                    <a:pt x="1161" y="1835"/>
                  </a:cubicBezTo>
                  <a:cubicBezTo>
                    <a:pt x="0" y="3345"/>
                    <a:pt x="256" y="5482"/>
                    <a:pt x="1719" y="6712"/>
                  </a:cubicBezTo>
                  <a:lnTo>
                    <a:pt x="1835" y="6782"/>
                  </a:lnTo>
                  <a:cubicBezTo>
                    <a:pt x="2346" y="7177"/>
                    <a:pt x="2950" y="7409"/>
                    <a:pt x="3577" y="7479"/>
                  </a:cubicBezTo>
                  <a:lnTo>
                    <a:pt x="4691" y="9128"/>
                  </a:lnTo>
                  <a:lnTo>
                    <a:pt x="5388" y="7177"/>
                  </a:lnTo>
                  <a:cubicBezTo>
                    <a:pt x="5922" y="6921"/>
                    <a:pt x="6387" y="6527"/>
                    <a:pt x="6758" y="6062"/>
                  </a:cubicBezTo>
                  <a:cubicBezTo>
                    <a:pt x="7920" y="4483"/>
                    <a:pt x="7594" y="2277"/>
                    <a:pt x="6038" y="1115"/>
                  </a:cubicBezTo>
                  <a:lnTo>
                    <a:pt x="6038" y="1115"/>
                  </a:lnTo>
                  <a:close/>
                  <a:moveTo>
                    <a:pt x="6317" y="5714"/>
                  </a:moveTo>
                  <a:cubicBezTo>
                    <a:pt x="5969" y="6178"/>
                    <a:pt x="5481" y="6527"/>
                    <a:pt x="4947" y="6736"/>
                  </a:cubicBezTo>
                  <a:lnTo>
                    <a:pt x="4552" y="7874"/>
                  </a:lnTo>
                  <a:lnTo>
                    <a:pt x="3879" y="6921"/>
                  </a:lnTo>
                  <a:cubicBezTo>
                    <a:pt x="3252" y="6898"/>
                    <a:pt x="2648" y="6712"/>
                    <a:pt x="2137" y="6341"/>
                  </a:cubicBezTo>
                  <a:cubicBezTo>
                    <a:pt x="2067" y="6271"/>
                    <a:pt x="1997" y="6225"/>
                    <a:pt x="1905" y="6155"/>
                  </a:cubicBezTo>
                  <a:cubicBezTo>
                    <a:pt x="558" y="5180"/>
                    <a:pt x="279" y="3298"/>
                    <a:pt x="1301" y="1975"/>
                  </a:cubicBezTo>
                  <a:cubicBezTo>
                    <a:pt x="2299" y="651"/>
                    <a:pt x="4180" y="419"/>
                    <a:pt x="5481" y="1464"/>
                  </a:cubicBezTo>
                  <a:lnTo>
                    <a:pt x="5667" y="1580"/>
                  </a:lnTo>
                  <a:cubicBezTo>
                    <a:pt x="6991" y="2555"/>
                    <a:pt x="7269" y="4390"/>
                    <a:pt x="6317" y="57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2581450" y="1564200"/>
              <a:ext cx="104525" cy="54025"/>
            </a:xfrm>
            <a:custGeom>
              <a:avLst/>
              <a:gdLst/>
              <a:ahLst/>
              <a:cxnLst/>
              <a:rect l="l" t="t" r="r" b="b"/>
              <a:pathLst>
                <a:path w="4181" h="2161" extrusionOk="0">
                  <a:moveTo>
                    <a:pt x="3623" y="93"/>
                  </a:moveTo>
                  <a:cubicBezTo>
                    <a:pt x="3530" y="140"/>
                    <a:pt x="3112" y="326"/>
                    <a:pt x="3042" y="395"/>
                  </a:cubicBezTo>
                  <a:cubicBezTo>
                    <a:pt x="2950" y="465"/>
                    <a:pt x="2926" y="488"/>
                    <a:pt x="2950" y="581"/>
                  </a:cubicBezTo>
                  <a:cubicBezTo>
                    <a:pt x="2973" y="674"/>
                    <a:pt x="3042" y="930"/>
                    <a:pt x="3066" y="999"/>
                  </a:cubicBezTo>
                  <a:cubicBezTo>
                    <a:pt x="3066" y="1069"/>
                    <a:pt x="3019" y="1139"/>
                    <a:pt x="2950" y="1139"/>
                  </a:cubicBezTo>
                  <a:cubicBezTo>
                    <a:pt x="2717" y="1301"/>
                    <a:pt x="2462" y="1394"/>
                    <a:pt x="2183" y="1464"/>
                  </a:cubicBezTo>
                  <a:cubicBezTo>
                    <a:pt x="1928" y="1510"/>
                    <a:pt x="1672" y="1510"/>
                    <a:pt x="1417" y="1487"/>
                  </a:cubicBezTo>
                  <a:cubicBezTo>
                    <a:pt x="1324" y="1487"/>
                    <a:pt x="1324" y="1417"/>
                    <a:pt x="1301" y="1371"/>
                  </a:cubicBezTo>
                  <a:cubicBezTo>
                    <a:pt x="1301" y="1301"/>
                    <a:pt x="1277" y="1231"/>
                    <a:pt x="1254" y="1162"/>
                  </a:cubicBezTo>
                  <a:lnTo>
                    <a:pt x="1254" y="1115"/>
                  </a:lnTo>
                  <a:lnTo>
                    <a:pt x="1208" y="999"/>
                  </a:lnTo>
                  <a:cubicBezTo>
                    <a:pt x="1185" y="953"/>
                    <a:pt x="1138" y="930"/>
                    <a:pt x="1092" y="930"/>
                  </a:cubicBezTo>
                  <a:cubicBezTo>
                    <a:pt x="859" y="837"/>
                    <a:pt x="627" y="790"/>
                    <a:pt x="418" y="744"/>
                  </a:cubicBezTo>
                  <a:cubicBezTo>
                    <a:pt x="256" y="721"/>
                    <a:pt x="209" y="790"/>
                    <a:pt x="186" y="813"/>
                  </a:cubicBezTo>
                  <a:lnTo>
                    <a:pt x="70" y="953"/>
                  </a:lnTo>
                  <a:cubicBezTo>
                    <a:pt x="23" y="1022"/>
                    <a:pt x="0" y="1115"/>
                    <a:pt x="23" y="1208"/>
                  </a:cubicBezTo>
                  <a:cubicBezTo>
                    <a:pt x="47" y="1464"/>
                    <a:pt x="209" y="1719"/>
                    <a:pt x="418" y="1882"/>
                  </a:cubicBezTo>
                  <a:cubicBezTo>
                    <a:pt x="511" y="1928"/>
                    <a:pt x="581" y="1975"/>
                    <a:pt x="674" y="2021"/>
                  </a:cubicBezTo>
                  <a:cubicBezTo>
                    <a:pt x="906" y="2091"/>
                    <a:pt x="1115" y="2114"/>
                    <a:pt x="1347" y="2114"/>
                  </a:cubicBezTo>
                  <a:cubicBezTo>
                    <a:pt x="2021" y="2160"/>
                    <a:pt x="2671" y="2021"/>
                    <a:pt x="3275" y="1719"/>
                  </a:cubicBezTo>
                  <a:cubicBezTo>
                    <a:pt x="4064" y="1208"/>
                    <a:pt x="3995" y="1139"/>
                    <a:pt x="4064" y="999"/>
                  </a:cubicBezTo>
                  <a:cubicBezTo>
                    <a:pt x="4180" y="790"/>
                    <a:pt x="4180" y="512"/>
                    <a:pt x="4088" y="279"/>
                  </a:cubicBezTo>
                  <a:cubicBezTo>
                    <a:pt x="4018" y="163"/>
                    <a:pt x="3925" y="70"/>
                    <a:pt x="3809" y="1"/>
                  </a:cubicBezTo>
                  <a:cubicBezTo>
                    <a:pt x="3739" y="24"/>
                    <a:pt x="3669" y="47"/>
                    <a:pt x="3623" y="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2596525" y="1831450"/>
              <a:ext cx="372200" cy="328875"/>
            </a:xfrm>
            <a:custGeom>
              <a:avLst/>
              <a:gdLst/>
              <a:ahLst/>
              <a:cxnLst/>
              <a:rect l="l" t="t" r="r" b="b"/>
              <a:pathLst>
                <a:path w="14888" h="13155" extrusionOk="0">
                  <a:moveTo>
                    <a:pt x="7457" y="1"/>
                  </a:moveTo>
                  <a:cubicBezTo>
                    <a:pt x="5449" y="1"/>
                    <a:pt x="3462" y="920"/>
                    <a:pt x="2161" y="2664"/>
                  </a:cubicBezTo>
                  <a:cubicBezTo>
                    <a:pt x="1" y="5567"/>
                    <a:pt x="605" y="9678"/>
                    <a:pt x="3508" y="11861"/>
                  </a:cubicBezTo>
                  <a:cubicBezTo>
                    <a:pt x="4689" y="12733"/>
                    <a:pt x="6064" y="13155"/>
                    <a:pt x="7427" y="13155"/>
                  </a:cubicBezTo>
                  <a:cubicBezTo>
                    <a:pt x="9439" y="13155"/>
                    <a:pt x="11426" y="12236"/>
                    <a:pt x="12728" y="10491"/>
                  </a:cubicBezTo>
                  <a:cubicBezTo>
                    <a:pt x="14887" y="7588"/>
                    <a:pt x="14284" y="3454"/>
                    <a:pt x="11357" y="1294"/>
                  </a:cubicBezTo>
                  <a:cubicBezTo>
                    <a:pt x="10185" y="422"/>
                    <a:pt x="8816" y="1"/>
                    <a:pt x="7457"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2593175" y="1821450"/>
              <a:ext cx="386000" cy="348800"/>
            </a:xfrm>
            <a:custGeom>
              <a:avLst/>
              <a:gdLst/>
              <a:ahLst/>
              <a:cxnLst/>
              <a:rect l="l" t="t" r="r" b="b"/>
              <a:pathLst>
                <a:path w="15440" h="13952" extrusionOk="0">
                  <a:moveTo>
                    <a:pt x="7524" y="865"/>
                  </a:moveTo>
                  <a:cubicBezTo>
                    <a:pt x="8808" y="865"/>
                    <a:pt x="10103" y="1264"/>
                    <a:pt x="11213" y="2089"/>
                  </a:cubicBezTo>
                  <a:cubicBezTo>
                    <a:pt x="13930" y="4109"/>
                    <a:pt x="14534" y="7941"/>
                    <a:pt x="12537" y="10682"/>
                  </a:cubicBezTo>
                  <a:cubicBezTo>
                    <a:pt x="11327" y="12276"/>
                    <a:pt x="9484" y="13114"/>
                    <a:pt x="7622" y="13114"/>
                  </a:cubicBezTo>
                  <a:cubicBezTo>
                    <a:pt x="6337" y="13114"/>
                    <a:pt x="5044" y="12715"/>
                    <a:pt x="3944" y="11889"/>
                  </a:cubicBezTo>
                  <a:cubicBezTo>
                    <a:pt x="1226" y="9869"/>
                    <a:pt x="623" y="6037"/>
                    <a:pt x="2620" y="3297"/>
                  </a:cubicBezTo>
                  <a:cubicBezTo>
                    <a:pt x="3829" y="1703"/>
                    <a:pt x="5664" y="865"/>
                    <a:pt x="7524" y="865"/>
                  </a:cubicBezTo>
                  <a:close/>
                  <a:moveTo>
                    <a:pt x="7581" y="0"/>
                  </a:moveTo>
                  <a:cubicBezTo>
                    <a:pt x="3634" y="0"/>
                    <a:pt x="1" y="3463"/>
                    <a:pt x="669" y="7988"/>
                  </a:cubicBezTo>
                  <a:cubicBezTo>
                    <a:pt x="1223" y="11751"/>
                    <a:pt x="4390" y="13951"/>
                    <a:pt x="7612" y="13951"/>
                  </a:cubicBezTo>
                  <a:cubicBezTo>
                    <a:pt x="9660" y="13951"/>
                    <a:pt x="11729" y="13063"/>
                    <a:pt x="13164" y="11123"/>
                  </a:cubicBezTo>
                  <a:cubicBezTo>
                    <a:pt x="15440" y="8058"/>
                    <a:pt x="14789" y="3691"/>
                    <a:pt x="11724" y="1415"/>
                  </a:cubicBezTo>
                  <a:cubicBezTo>
                    <a:pt x="10422" y="436"/>
                    <a:pt x="8982" y="0"/>
                    <a:pt x="7581" y="0"/>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2677250" y="1885625"/>
              <a:ext cx="211350" cy="220375"/>
            </a:xfrm>
            <a:custGeom>
              <a:avLst/>
              <a:gdLst/>
              <a:ahLst/>
              <a:cxnLst/>
              <a:rect l="l" t="t" r="r" b="b"/>
              <a:pathLst>
                <a:path w="8454" h="8815" extrusionOk="0">
                  <a:moveTo>
                    <a:pt x="4567" y="1"/>
                  </a:moveTo>
                  <a:cubicBezTo>
                    <a:pt x="4342" y="1"/>
                    <a:pt x="4122" y="74"/>
                    <a:pt x="3948" y="219"/>
                  </a:cubicBezTo>
                  <a:cubicBezTo>
                    <a:pt x="2485" y="1798"/>
                    <a:pt x="1208" y="3516"/>
                    <a:pt x="116" y="5351"/>
                  </a:cubicBezTo>
                  <a:cubicBezTo>
                    <a:pt x="0" y="5700"/>
                    <a:pt x="47" y="6094"/>
                    <a:pt x="279" y="6373"/>
                  </a:cubicBezTo>
                  <a:cubicBezTo>
                    <a:pt x="1208" y="7348"/>
                    <a:pt x="2276" y="8138"/>
                    <a:pt x="3484" y="8742"/>
                  </a:cubicBezTo>
                  <a:cubicBezTo>
                    <a:pt x="3599" y="8791"/>
                    <a:pt x="3723" y="8814"/>
                    <a:pt x="3847" y="8814"/>
                  </a:cubicBezTo>
                  <a:cubicBezTo>
                    <a:pt x="4074" y="8814"/>
                    <a:pt x="4302" y="8738"/>
                    <a:pt x="4482" y="8603"/>
                  </a:cubicBezTo>
                  <a:cubicBezTo>
                    <a:pt x="5945" y="7023"/>
                    <a:pt x="7223" y="5305"/>
                    <a:pt x="8314" y="3470"/>
                  </a:cubicBezTo>
                  <a:cubicBezTo>
                    <a:pt x="8454" y="3122"/>
                    <a:pt x="8384" y="2727"/>
                    <a:pt x="8152" y="2448"/>
                  </a:cubicBezTo>
                  <a:cubicBezTo>
                    <a:pt x="7246" y="1473"/>
                    <a:pt x="6154" y="683"/>
                    <a:pt x="4970" y="79"/>
                  </a:cubicBezTo>
                  <a:cubicBezTo>
                    <a:pt x="4839" y="27"/>
                    <a:pt x="4702" y="1"/>
                    <a:pt x="4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2745750" y="1969450"/>
              <a:ext cx="56350" cy="61575"/>
            </a:xfrm>
            <a:custGeom>
              <a:avLst/>
              <a:gdLst/>
              <a:ahLst/>
              <a:cxnLst/>
              <a:rect l="l" t="t" r="r" b="b"/>
              <a:pathLst>
                <a:path w="2254" h="2463" extrusionOk="0">
                  <a:moveTo>
                    <a:pt x="2253" y="1"/>
                  </a:moveTo>
                  <a:lnTo>
                    <a:pt x="0" y="1000"/>
                  </a:lnTo>
                  <a:lnTo>
                    <a:pt x="1951" y="2463"/>
                  </a:lnTo>
                  <a:lnTo>
                    <a:pt x="2253" y="1"/>
                  </a:lnTo>
                  <a:close/>
                </a:path>
              </a:pathLst>
            </a:custGeom>
            <a:solidFill>
              <a:srgbClr val="343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2000250" y="1387825"/>
              <a:ext cx="371625" cy="328375"/>
            </a:xfrm>
            <a:custGeom>
              <a:avLst/>
              <a:gdLst/>
              <a:ahLst/>
              <a:cxnLst/>
              <a:rect l="l" t="t" r="r" b="b"/>
              <a:pathLst>
                <a:path w="14865" h="13135" extrusionOk="0">
                  <a:moveTo>
                    <a:pt x="7443" y="1"/>
                  </a:moveTo>
                  <a:cubicBezTo>
                    <a:pt x="5433" y="1"/>
                    <a:pt x="3447" y="914"/>
                    <a:pt x="2161" y="2643"/>
                  </a:cubicBezTo>
                  <a:cubicBezTo>
                    <a:pt x="1" y="5546"/>
                    <a:pt x="582" y="9680"/>
                    <a:pt x="3508" y="11840"/>
                  </a:cubicBezTo>
                  <a:cubicBezTo>
                    <a:pt x="4682" y="12713"/>
                    <a:pt x="6054" y="13135"/>
                    <a:pt x="7416" y="13135"/>
                  </a:cubicBezTo>
                  <a:cubicBezTo>
                    <a:pt x="9421" y="13135"/>
                    <a:pt x="11404" y="12221"/>
                    <a:pt x="12704" y="10493"/>
                  </a:cubicBezTo>
                  <a:cubicBezTo>
                    <a:pt x="14864" y="7567"/>
                    <a:pt x="14260" y="3456"/>
                    <a:pt x="11357" y="1296"/>
                  </a:cubicBezTo>
                  <a:cubicBezTo>
                    <a:pt x="10183" y="422"/>
                    <a:pt x="8807" y="1"/>
                    <a:pt x="7443"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1984200" y="1377525"/>
              <a:ext cx="404500" cy="348950"/>
            </a:xfrm>
            <a:custGeom>
              <a:avLst/>
              <a:gdLst/>
              <a:ahLst/>
              <a:cxnLst/>
              <a:rect l="l" t="t" r="r" b="b"/>
              <a:pathLst>
                <a:path w="16180" h="13958" extrusionOk="0">
                  <a:moveTo>
                    <a:pt x="8064" y="792"/>
                  </a:moveTo>
                  <a:cubicBezTo>
                    <a:pt x="9354" y="792"/>
                    <a:pt x="10656" y="1195"/>
                    <a:pt x="11767" y="2033"/>
                  </a:cubicBezTo>
                  <a:cubicBezTo>
                    <a:pt x="16180" y="5308"/>
                    <a:pt x="14415" y="12298"/>
                    <a:pt x="8957" y="13111"/>
                  </a:cubicBezTo>
                  <a:cubicBezTo>
                    <a:pt x="8636" y="13157"/>
                    <a:pt x="8321" y="13180"/>
                    <a:pt x="8013" y="13180"/>
                  </a:cubicBezTo>
                  <a:cubicBezTo>
                    <a:pt x="3089" y="13180"/>
                    <a:pt x="1" y="7462"/>
                    <a:pt x="3105" y="3287"/>
                  </a:cubicBezTo>
                  <a:cubicBezTo>
                    <a:pt x="4306" y="1658"/>
                    <a:pt x="6172" y="792"/>
                    <a:pt x="8064" y="792"/>
                  </a:cubicBezTo>
                  <a:close/>
                  <a:moveTo>
                    <a:pt x="8080" y="1"/>
                  </a:moveTo>
                  <a:cubicBezTo>
                    <a:pt x="4121" y="1"/>
                    <a:pt x="485" y="3451"/>
                    <a:pt x="1154" y="7979"/>
                  </a:cubicBezTo>
                  <a:cubicBezTo>
                    <a:pt x="1709" y="11748"/>
                    <a:pt x="4885" y="13957"/>
                    <a:pt x="8112" y="13957"/>
                  </a:cubicBezTo>
                  <a:cubicBezTo>
                    <a:pt x="10154" y="13957"/>
                    <a:pt x="12217" y="13072"/>
                    <a:pt x="13648" y="11137"/>
                  </a:cubicBezTo>
                  <a:cubicBezTo>
                    <a:pt x="15948" y="8048"/>
                    <a:pt x="15297" y="3682"/>
                    <a:pt x="12232" y="1406"/>
                  </a:cubicBezTo>
                  <a:cubicBezTo>
                    <a:pt x="10925" y="434"/>
                    <a:pt x="9482" y="1"/>
                    <a:pt x="8080"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2098375" y="1456800"/>
              <a:ext cx="175950" cy="175350"/>
            </a:xfrm>
            <a:custGeom>
              <a:avLst/>
              <a:gdLst/>
              <a:ahLst/>
              <a:cxnLst/>
              <a:rect l="l" t="t" r="r" b="b"/>
              <a:pathLst>
                <a:path w="7038" h="7014" extrusionOk="0">
                  <a:moveTo>
                    <a:pt x="1371" y="0"/>
                  </a:moveTo>
                  <a:lnTo>
                    <a:pt x="721" y="906"/>
                  </a:lnTo>
                  <a:cubicBezTo>
                    <a:pt x="1" y="1858"/>
                    <a:pt x="117" y="2601"/>
                    <a:pt x="906" y="3182"/>
                  </a:cubicBezTo>
                  <a:lnTo>
                    <a:pt x="1766" y="3832"/>
                  </a:lnTo>
                  <a:lnTo>
                    <a:pt x="1278" y="4506"/>
                  </a:lnTo>
                  <a:lnTo>
                    <a:pt x="2346" y="5295"/>
                  </a:lnTo>
                  <a:lnTo>
                    <a:pt x="2857" y="4645"/>
                  </a:lnTo>
                  <a:lnTo>
                    <a:pt x="6085" y="7014"/>
                  </a:lnTo>
                  <a:lnTo>
                    <a:pt x="7038" y="5736"/>
                  </a:lnTo>
                  <a:lnTo>
                    <a:pt x="3809" y="3344"/>
                  </a:lnTo>
                  <a:lnTo>
                    <a:pt x="4483" y="2439"/>
                  </a:lnTo>
                  <a:lnTo>
                    <a:pt x="3461" y="1556"/>
                  </a:lnTo>
                  <a:lnTo>
                    <a:pt x="2718" y="2532"/>
                  </a:lnTo>
                  <a:lnTo>
                    <a:pt x="2114" y="2090"/>
                  </a:lnTo>
                  <a:cubicBezTo>
                    <a:pt x="1859" y="1905"/>
                    <a:pt x="1789" y="1765"/>
                    <a:pt x="1975" y="1533"/>
                  </a:cubicBezTo>
                  <a:lnTo>
                    <a:pt x="2486" y="836"/>
                  </a:lnTo>
                  <a:lnTo>
                    <a:pt x="1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2781750" y="2262225"/>
              <a:ext cx="371600" cy="328375"/>
            </a:xfrm>
            <a:custGeom>
              <a:avLst/>
              <a:gdLst/>
              <a:ahLst/>
              <a:cxnLst/>
              <a:rect l="l" t="t" r="r" b="b"/>
              <a:pathLst>
                <a:path w="14864" h="13135" extrusionOk="0">
                  <a:moveTo>
                    <a:pt x="7432" y="0"/>
                  </a:moveTo>
                  <a:cubicBezTo>
                    <a:pt x="5424" y="0"/>
                    <a:pt x="3446" y="914"/>
                    <a:pt x="2160" y="2642"/>
                  </a:cubicBezTo>
                  <a:cubicBezTo>
                    <a:pt x="0" y="5545"/>
                    <a:pt x="604" y="9679"/>
                    <a:pt x="3507" y="11839"/>
                  </a:cubicBezTo>
                  <a:cubicBezTo>
                    <a:pt x="4691" y="12713"/>
                    <a:pt x="6068" y="13134"/>
                    <a:pt x="7432" y="13134"/>
                  </a:cubicBezTo>
                  <a:cubicBezTo>
                    <a:pt x="9440" y="13134"/>
                    <a:pt x="11418" y="12221"/>
                    <a:pt x="12704" y="10492"/>
                  </a:cubicBezTo>
                  <a:cubicBezTo>
                    <a:pt x="14864" y="7566"/>
                    <a:pt x="14260" y="3455"/>
                    <a:pt x="11357" y="1295"/>
                  </a:cubicBezTo>
                  <a:cubicBezTo>
                    <a:pt x="10173" y="422"/>
                    <a:pt x="8796" y="0"/>
                    <a:pt x="7432"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2766350" y="2251425"/>
              <a:ext cx="403850" cy="349050"/>
            </a:xfrm>
            <a:custGeom>
              <a:avLst/>
              <a:gdLst/>
              <a:ahLst/>
              <a:cxnLst/>
              <a:rect l="l" t="t" r="r" b="b"/>
              <a:pathLst>
                <a:path w="16154" h="13962" extrusionOk="0">
                  <a:moveTo>
                    <a:pt x="8060" y="807"/>
                  </a:moveTo>
                  <a:cubicBezTo>
                    <a:pt x="9342" y="807"/>
                    <a:pt x="10634" y="1204"/>
                    <a:pt x="11741" y="2029"/>
                  </a:cubicBezTo>
                  <a:cubicBezTo>
                    <a:pt x="16153" y="5327"/>
                    <a:pt x="14388" y="12317"/>
                    <a:pt x="8954" y="13107"/>
                  </a:cubicBezTo>
                  <a:cubicBezTo>
                    <a:pt x="8625" y="13156"/>
                    <a:pt x="8303" y="13180"/>
                    <a:pt x="7988" y="13180"/>
                  </a:cubicBezTo>
                  <a:cubicBezTo>
                    <a:pt x="3077" y="13180"/>
                    <a:pt x="1" y="7453"/>
                    <a:pt x="3078" y="3307"/>
                  </a:cubicBezTo>
                  <a:cubicBezTo>
                    <a:pt x="4297" y="1673"/>
                    <a:pt x="6167" y="807"/>
                    <a:pt x="8060" y="807"/>
                  </a:cubicBezTo>
                  <a:close/>
                  <a:moveTo>
                    <a:pt x="8068" y="1"/>
                  </a:moveTo>
                  <a:cubicBezTo>
                    <a:pt x="4112" y="1"/>
                    <a:pt x="481" y="3466"/>
                    <a:pt x="1151" y="7998"/>
                  </a:cubicBezTo>
                  <a:cubicBezTo>
                    <a:pt x="1704" y="11761"/>
                    <a:pt x="4863" y="13961"/>
                    <a:pt x="8079" y="13961"/>
                  </a:cubicBezTo>
                  <a:cubicBezTo>
                    <a:pt x="10121" y="13961"/>
                    <a:pt x="12187" y="13073"/>
                    <a:pt x="13622" y="11133"/>
                  </a:cubicBezTo>
                  <a:cubicBezTo>
                    <a:pt x="15921" y="8044"/>
                    <a:pt x="15271" y="3701"/>
                    <a:pt x="12205" y="1402"/>
                  </a:cubicBezTo>
                  <a:cubicBezTo>
                    <a:pt x="10902" y="433"/>
                    <a:pt x="9465" y="1"/>
                    <a:pt x="8068"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2861300" y="2320725"/>
              <a:ext cx="213100" cy="209625"/>
            </a:xfrm>
            <a:custGeom>
              <a:avLst/>
              <a:gdLst/>
              <a:ahLst/>
              <a:cxnLst/>
              <a:rect l="l" t="t" r="r" b="b"/>
              <a:pathLst>
                <a:path w="8524" h="8385" extrusionOk="0">
                  <a:moveTo>
                    <a:pt x="3874" y="627"/>
                  </a:moveTo>
                  <a:cubicBezTo>
                    <a:pt x="3984" y="627"/>
                    <a:pt x="4095" y="643"/>
                    <a:pt x="4204" y="674"/>
                  </a:cubicBezTo>
                  <a:cubicBezTo>
                    <a:pt x="4436" y="720"/>
                    <a:pt x="4622" y="813"/>
                    <a:pt x="4807" y="953"/>
                  </a:cubicBezTo>
                  <a:lnTo>
                    <a:pt x="5992" y="1835"/>
                  </a:lnTo>
                  <a:lnTo>
                    <a:pt x="7176" y="2694"/>
                  </a:lnTo>
                  <a:cubicBezTo>
                    <a:pt x="7362" y="2834"/>
                    <a:pt x="7525" y="2996"/>
                    <a:pt x="7641" y="3205"/>
                  </a:cubicBezTo>
                  <a:cubicBezTo>
                    <a:pt x="7827" y="3484"/>
                    <a:pt x="7873" y="3832"/>
                    <a:pt x="7780" y="4158"/>
                  </a:cubicBezTo>
                  <a:cubicBezTo>
                    <a:pt x="7734" y="4367"/>
                    <a:pt x="7641" y="4576"/>
                    <a:pt x="7501" y="4761"/>
                  </a:cubicBezTo>
                  <a:lnTo>
                    <a:pt x="6619" y="5946"/>
                  </a:lnTo>
                  <a:lnTo>
                    <a:pt x="5760" y="7130"/>
                  </a:lnTo>
                  <a:cubicBezTo>
                    <a:pt x="5620" y="7316"/>
                    <a:pt x="5458" y="7479"/>
                    <a:pt x="5249" y="7595"/>
                  </a:cubicBezTo>
                  <a:cubicBezTo>
                    <a:pt x="5109" y="7688"/>
                    <a:pt x="4970" y="7757"/>
                    <a:pt x="4784" y="7757"/>
                  </a:cubicBezTo>
                  <a:cubicBezTo>
                    <a:pt x="4722" y="7775"/>
                    <a:pt x="4660" y="7783"/>
                    <a:pt x="4598" y="7783"/>
                  </a:cubicBezTo>
                  <a:cubicBezTo>
                    <a:pt x="4497" y="7783"/>
                    <a:pt x="4397" y="7763"/>
                    <a:pt x="4296" y="7734"/>
                  </a:cubicBezTo>
                  <a:cubicBezTo>
                    <a:pt x="4087" y="7688"/>
                    <a:pt x="3878" y="7571"/>
                    <a:pt x="3693" y="7455"/>
                  </a:cubicBezTo>
                  <a:lnTo>
                    <a:pt x="2508" y="6573"/>
                  </a:lnTo>
                  <a:lnTo>
                    <a:pt x="1324" y="5714"/>
                  </a:lnTo>
                  <a:cubicBezTo>
                    <a:pt x="1138" y="5574"/>
                    <a:pt x="975" y="5412"/>
                    <a:pt x="859" y="5203"/>
                  </a:cubicBezTo>
                  <a:cubicBezTo>
                    <a:pt x="790" y="5063"/>
                    <a:pt x="743" y="4901"/>
                    <a:pt x="720" y="4738"/>
                  </a:cubicBezTo>
                  <a:cubicBezTo>
                    <a:pt x="697" y="4576"/>
                    <a:pt x="697" y="4413"/>
                    <a:pt x="743" y="4250"/>
                  </a:cubicBezTo>
                  <a:cubicBezTo>
                    <a:pt x="813" y="4041"/>
                    <a:pt x="906" y="3832"/>
                    <a:pt x="1045" y="3647"/>
                  </a:cubicBezTo>
                  <a:lnTo>
                    <a:pt x="1904" y="2462"/>
                  </a:lnTo>
                  <a:lnTo>
                    <a:pt x="1881" y="2462"/>
                  </a:lnTo>
                  <a:lnTo>
                    <a:pt x="2740" y="1278"/>
                  </a:lnTo>
                  <a:cubicBezTo>
                    <a:pt x="2880" y="1092"/>
                    <a:pt x="3066" y="929"/>
                    <a:pt x="3251" y="813"/>
                  </a:cubicBezTo>
                  <a:cubicBezTo>
                    <a:pt x="3437" y="689"/>
                    <a:pt x="3654" y="627"/>
                    <a:pt x="3874" y="627"/>
                  </a:cubicBezTo>
                  <a:close/>
                  <a:moveTo>
                    <a:pt x="3891" y="0"/>
                  </a:moveTo>
                  <a:cubicBezTo>
                    <a:pt x="3556" y="0"/>
                    <a:pt x="3220" y="93"/>
                    <a:pt x="2926" y="279"/>
                  </a:cubicBezTo>
                  <a:cubicBezTo>
                    <a:pt x="2671" y="442"/>
                    <a:pt x="2439" y="651"/>
                    <a:pt x="2276" y="883"/>
                  </a:cubicBezTo>
                  <a:lnTo>
                    <a:pt x="1393" y="2044"/>
                  </a:lnTo>
                  <a:lnTo>
                    <a:pt x="1393" y="2067"/>
                  </a:lnTo>
                  <a:lnTo>
                    <a:pt x="534" y="3252"/>
                  </a:lnTo>
                  <a:cubicBezTo>
                    <a:pt x="348" y="3507"/>
                    <a:pt x="209" y="3763"/>
                    <a:pt x="139" y="4065"/>
                  </a:cubicBezTo>
                  <a:cubicBezTo>
                    <a:pt x="0" y="4552"/>
                    <a:pt x="70" y="5086"/>
                    <a:pt x="348" y="5528"/>
                  </a:cubicBezTo>
                  <a:cubicBezTo>
                    <a:pt x="511" y="5783"/>
                    <a:pt x="720" y="6015"/>
                    <a:pt x="952" y="6178"/>
                  </a:cubicBezTo>
                  <a:lnTo>
                    <a:pt x="2137" y="7061"/>
                  </a:lnTo>
                  <a:lnTo>
                    <a:pt x="3321" y="7920"/>
                  </a:lnTo>
                  <a:cubicBezTo>
                    <a:pt x="3577" y="8106"/>
                    <a:pt x="3832" y="8245"/>
                    <a:pt x="4134" y="8315"/>
                  </a:cubicBezTo>
                  <a:cubicBezTo>
                    <a:pt x="4296" y="8361"/>
                    <a:pt x="4464" y="8384"/>
                    <a:pt x="4632" y="8384"/>
                  </a:cubicBezTo>
                  <a:cubicBezTo>
                    <a:pt x="4967" y="8384"/>
                    <a:pt x="5303" y="8291"/>
                    <a:pt x="5597" y="8106"/>
                  </a:cubicBezTo>
                  <a:cubicBezTo>
                    <a:pt x="5852" y="7943"/>
                    <a:pt x="6085" y="7734"/>
                    <a:pt x="6271" y="7502"/>
                  </a:cubicBezTo>
                  <a:lnTo>
                    <a:pt x="7130" y="6317"/>
                  </a:lnTo>
                  <a:lnTo>
                    <a:pt x="8012" y="5133"/>
                  </a:lnTo>
                  <a:cubicBezTo>
                    <a:pt x="8175" y="4877"/>
                    <a:pt x="8314" y="4622"/>
                    <a:pt x="8384" y="4320"/>
                  </a:cubicBezTo>
                  <a:cubicBezTo>
                    <a:pt x="8523" y="3832"/>
                    <a:pt x="8454" y="3298"/>
                    <a:pt x="8175" y="2857"/>
                  </a:cubicBezTo>
                  <a:cubicBezTo>
                    <a:pt x="8012" y="2602"/>
                    <a:pt x="7803" y="2369"/>
                    <a:pt x="7571" y="2207"/>
                  </a:cubicBezTo>
                  <a:lnTo>
                    <a:pt x="6387" y="1324"/>
                  </a:lnTo>
                  <a:lnTo>
                    <a:pt x="5202" y="465"/>
                  </a:lnTo>
                  <a:cubicBezTo>
                    <a:pt x="4947" y="279"/>
                    <a:pt x="4691" y="140"/>
                    <a:pt x="4389" y="70"/>
                  </a:cubicBezTo>
                  <a:cubicBezTo>
                    <a:pt x="4227" y="24"/>
                    <a:pt x="4059" y="0"/>
                    <a:pt x="3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2906850" y="2380125"/>
              <a:ext cx="121675" cy="92650"/>
            </a:xfrm>
            <a:custGeom>
              <a:avLst/>
              <a:gdLst/>
              <a:ahLst/>
              <a:cxnLst/>
              <a:rect l="l" t="t" r="r" b="b"/>
              <a:pathLst>
                <a:path w="4867" h="3706" extrusionOk="0">
                  <a:moveTo>
                    <a:pt x="2443" y="642"/>
                  </a:moveTo>
                  <a:cubicBezTo>
                    <a:pt x="2681" y="642"/>
                    <a:pt x="2926" y="714"/>
                    <a:pt x="3148" y="876"/>
                  </a:cubicBezTo>
                  <a:cubicBezTo>
                    <a:pt x="3682" y="1271"/>
                    <a:pt x="3798" y="2014"/>
                    <a:pt x="3403" y="2548"/>
                  </a:cubicBezTo>
                  <a:lnTo>
                    <a:pt x="3403" y="2571"/>
                  </a:lnTo>
                  <a:cubicBezTo>
                    <a:pt x="3153" y="2903"/>
                    <a:pt x="2794" y="3054"/>
                    <a:pt x="2441" y="3054"/>
                  </a:cubicBezTo>
                  <a:cubicBezTo>
                    <a:pt x="1879" y="3054"/>
                    <a:pt x="1329" y="2670"/>
                    <a:pt x="1244" y="2014"/>
                  </a:cubicBezTo>
                  <a:cubicBezTo>
                    <a:pt x="1123" y="1238"/>
                    <a:pt x="1757" y="642"/>
                    <a:pt x="2443" y="642"/>
                  </a:cubicBezTo>
                  <a:close/>
                  <a:moveTo>
                    <a:pt x="2428" y="1"/>
                  </a:moveTo>
                  <a:cubicBezTo>
                    <a:pt x="1866" y="1"/>
                    <a:pt x="1314" y="254"/>
                    <a:pt x="942" y="736"/>
                  </a:cubicBezTo>
                  <a:cubicBezTo>
                    <a:pt x="1" y="1984"/>
                    <a:pt x="936" y="3706"/>
                    <a:pt x="2408" y="3706"/>
                  </a:cubicBezTo>
                  <a:cubicBezTo>
                    <a:pt x="2498" y="3706"/>
                    <a:pt x="2590" y="3699"/>
                    <a:pt x="2683" y="3686"/>
                  </a:cubicBezTo>
                  <a:cubicBezTo>
                    <a:pt x="4309" y="3454"/>
                    <a:pt x="4867" y="1363"/>
                    <a:pt x="3543" y="365"/>
                  </a:cubicBezTo>
                  <a:cubicBezTo>
                    <a:pt x="3203" y="119"/>
                    <a:pt x="2813"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2943575" y="2347850"/>
              <a:ext cx="28050" cy="21850"/>
            </a:xfrm>
            <a:custGeom>
              <a:avLst/>
              <a:gdLst/>
              <a:ahLst/>
              <a:cxnLst/>
              <a:rect l="l" t="t" r="r" b="b"/>
              <a:pathLst>
                <a:path w="1122" h="874" extrusionOk="0">
                  <a:moveTo>
                    <a:pt x="555" y="0"/>
                  </a:moveTo>
                  <a:cubicBezTo>
                    <a:pt x="425" y="0"/>
                    <a:pt x="297" y="61"/>
                    <a:pt x="216" y="170"/>
                  </a:cubicBezTo>
                  <a:cubicBezTo>
                    <a:pt x="0" y="471"/>
                    <a:pt x="205" y="874"/>
                    <a:pt x="552" y="874"/>
                  </a:cubicBezTo>
                  <a:cubicBezTo>
                    <a:pt x="578" y="874"/>
                    <a:pt x="606" y="871"/>
                    <a:pt x="634" y="866"/>
                  </a:cubicBezTo>
                  <a:cubicBezTo>
                    <a:pt x="1005" y="820"/>
                    <a:pt x="1122" y="309"/>
                    <a:pt x="820" y="100"/>
                  </a:cubicBezTo>
                  <a:cubicBezTo>
                    <a:pt x="742" y="32"/>
                    <a:pt x="648" y="0"/>
                    <a:pt x="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2159350" y="1814575"/>
              <a:ext cx="371600" cy="328375"/>
            </a:xfrm>
            <a:custGeom>
              <a:avLst/>
              <a:gdLst/>
              <a:ahLst/>
              <a:cxnLst/>
              <a:rect l="l" t="t" r="r" b="b"/>
              <a:pathLst>
                <a:path w="14864" h="13135" extrusionOk="0">
                  <a:moveTo>
                    <a:pt x="7449" y="1"/>
                  </a:moveTo>
                  <a:cubicBezTo>
                    <a:pt x="5444" y="1"/>
                    <a:pt x="3460" y="914"/>
                    <a:pt x="2160" y="2643"/>
                  </a:cubicBezTo>
                  <a:cubicBezTo>
                    <a:pt x="0" y="5546"/>
                    <a:pt x="604" y="9680"/>
                    <a:pt x="3507" y="11839"/>
                  </a:cubicBezTo>
                  <a:cubicBezTo>
                    <a:pt x="4691" y="12713"/>
                    <a:pt x="6068" y="13134"/>
                    <a:pt x="7432" y="13134"/>
                  </a:cubicBezTo>
                  <a:cubicBezTo>
                    <a:pt x="9440" y="13134"/>
                    <a:pt x="11418" y="12221"/>
                    <a:pt x="12704" y="10492"/>
                  </a:cubicBezTo>
                  <a:cubicBezTo>
                    <a:pt x="14864" y="7566"/>
                    <a:pt x="14260" y="3455"/>
                    <a:pt x="11357" y="1296"/>
                  </a:cubicBezTo>
                  <a:cubicBezTo>
                    <a:pt x="10183" y="422"/>
                    <a:pt x="8811" y="1"/>
                    <a:pt x="7449"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2143950" y="1804125"/>
              <a:ext cx="403850" cy="348725"/>
            </a:xfrm>
            <a:custGeom>
              <a:avLst/>
              <a:gdLst/>
              <a:ahLst/>
              <a:cxnLst/>
              <a:rect l="l" t="t" r="r" b="b"/>
              <a:pathLst>
                <a:path w="16154" h="13949" extrusionOk="0">
                  <a:moveTo>
                    <a:pt x="8056" y="803"/>
                  </a:moveTo>
                  <a:cubicBezTo>
                    <a:pt x="9338" y="803"/>
                    <a:pt x="10632" y="1198"/>
                    <a:pt x="11741" y="2016"/>
                  </a:cubicBezTo>
                  <a:cubicBezTo>
                    <a:pt x="16153" y="5313"/>
                    <a:pt x="14388" y="12304"/>
                    <a:pt x="8954" y="13093"/>
                  </a:cubicBezTo>
                  <a:cubicBezTo>
                    <a:pt x="8625" y="13142"/>
                    <a:pt x="8303" y="13166"/>
                    <a:pt x="7988" y="13166"/>
                  </a:cubicBezTo>
                  <a:cubicBezTo>
                    <a:pt x="3077" y="13166"/>
                    <a:pt x="1" y="7440"/>
                    <a:pt x="3078" y="3293"/>
                  </a:cubicBezTo>
                  <a:lnTo>
                    <a:pt x="3101" y="3293"/>
                  </a:lnTo>
                  <a:cubicBezTo>
                    <a:pt x="4305" y="1661"/>
                    <a:pt x="6167" y="803"/>
                    <a:pt x="8056" y="803"/>
                  </a:cubicBezTo>
                  <a:close/>
                  <a:moveTo>
                    <a:pt x="8062" y="1"/>
                  </a:moveTo>
                  <a:cubicBezTo>
                    <a:pt x="4100" y="1"/>
                    <a:pt x="463" y="3470"/>
                    <a:pt x="1150" y="8007"/>
                  </a:cubicBezTo>
                  <a:cubicBezTo>
                    <a:pt x="1704" y="11755"/>
                    <a:pt x="4860" y="13949"/>
                    <a:pt x="8074" y="13949"/>
                  </a:cubicBezTo>
                  <a:cubicBezTo>
                    <a:pt x="10118" y="13949"/>
                    <a:pt x="12186" y="13061"/>
                    <a:pt x="13622" y="11119"/>
                  </a:cubicBezTo>
                  <a:cubicBezTo>
                    <a:pt x="15921" y="8031"/>
                    <a:pt x="15271" y="3664"/>
                    <a:pt x="12182" y="1389"/>
                  </a:cubicBezTo>
                  <a:cubicBezTo>
                    <a:pt x="10884" y="429"/>
                    <a:pt x="9453" y="1"/>
                    <a:pt x="8062"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2248175" y="1871350"/>
              <a:ext cx="178850" cy="210200"/>
            </a:xfrm>
            <a:custGeom>
              <a:avLst/>
              <a:gdLst/>
              <a:ahLst/>
              <a:cxnLst/>
              <a:rect l="l" t="t" r="r" b="b"/>
              <a:pathLst>
                <a:path w="7154" h="8408" extrusionOk="0">
                  <a:moveTo>
                    <a:pt x="3670" y="0"/>
                  </a:moveTo>
                  <a:cubicBezTo>
                    <a:pt x="3623" y="325"/>
                    <a:pt x="3531" y="650"/>
                    <a:pt x="3391" y="929"/>
                  </a:cubicBezTo>
                  <a:cubicBezTo>
                    <a:pt x="1928" y="1115"/>
                    <a:pt x="1626" y="3089"/>
                    <a:pt x="2950" y="3693"/>
                  </a:cubicBezTo>
                  <a:cubicBezTo>
                    <a:pt x="2230" y="4575"/>
                    <a:pt x="1139" y="5109"/>
                    <a:pt x="1" y="5156"/>
                  </a:cubicBezTo>
                  <a:cubicBezTo>
                    <a:pt x="239" y="5707"/>
                    <a:pt x="784" y="6040"/>
                    <a:pt x="1346" y="6040"/>
                  </a:cubicBezTo>
                  <a:cubicBezTo>
                    <a:pt x="1494" y="6040"/>
                    <a:pt x="1643" y="6017"/>
                    <a:pt x="1789" y="5969"/>
                  </a:cubicBezTo>
                  <a:lnTo>
                    <a:pt x="1789" y="5969"/>
                  </a:lnTo>
                  <a:cubicBezTo>
                    <a:pt x="1649" y="6131"/>
                    <a:pt x="1464" y="6271"/>
                    <a:pt x="1255" y="6363"/>
                  </a:cubicBezTo>
                  <a:cubicBezTo>
                    <a:pt x="1519" y="6561"/>
                    <a:pt x="1830" y="6660"/>
                    <a:pt x="2138" y="6660"/>
                  </a:cubicBezTo>
                  <a:cubicBezTo>
                    <a:pt x="2481" y="6660"/>
                    <a:pt x="2820" y="6538"/>
                    <a:pt x="3089" y="6294"/>
                  </a:cubicBezTo>
                  <a:lnTo>
                    <a:pt x="3089" y="6294"/>
                  </a:lnTo>
                  <a:cubicBezTo>
                    <a:pt x="3020" y="6503"/>
                    <a:pt x="2880" y="6689"/>
                    <a:pt x="2741" y="6828"/>
                  </a:cubicBezTo>
                  <a:cubicBezTo>
                    <a:pt x="2890" y="6876"/>
                    <a:pt x="3041" y="6899"/>
                    <a:pt x="3191" y="6899"/>
                  </a:cubicBezTo>
                  <a:cubicBezTo>
                    <a:pt x="3626" y="6899"/>
                    <a:pt x="4044" y="6703"/>
                    <a:pt x="4320" y="6340"/>
                  </a:cubicBezTo>
                  <a:lnTo>
                    <a:pt x="4320" y="6340"/>
                  </a:lnTo>
                  <a:cubicBezTo>
                    <a:pt x="4343" y="7107"/>
                    <a:pt x="4088" y="7850"/>
                    <a:pt x="3577" y="8407"/>
                  </a:cubicBezTo>
                  <a:cubicBezTo>
                    <a:pt x="6666" y="7246"/>
                    <a:pt x="7154" y="3066"/>
                    <a:pt x="4413" y="1208"/>
                  </a:cubicBezTo>
                  <a:cubicBezTo>
                    <a:pt x="4413" y="859"/>
                    <a:pt x="4367" y="511"/>
                    <a:pt x="4251" y="186"/>
                  </a:cubicBezTo>
                  <a:cubicBezTo>
                    <a:pt x="4181" y="465"/>
                    <a:pt x="4065" y="743"/>
                    <a:pt x="3925" y="975"/>
                  </a:cubicBezTo>
                  <a:cubicBezTo>
                    <a:pt x="3972" y="627"/>
                    <a:pt x="3879" y="279"/>
                    <a:pt x="3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3049975" y="1900675"/>
              <a:ext cx="372200" cy="328750"/>
            </a:xfrm>
            <a:custGeom>
              <a:avLst/>
              <a:gdLst/>
              <a:ahLst/>
              <a:cxnLst/>
              <a:rect l="l" t="t" r="r" b="b"/>
              <a:pathLst>
                <a:path w="14888" h="13150" extrusionOk="0">
                  <a:moveTo>
                    <a:pt x="7441" y="0"/>
                  </a:moveTo>
                  <a:cubicBezTo>
                    <a:pt x="5439" y="0"/>
                    <a:pt x="3459" y="919"/>
                    <a:pt x="2161" y="2659"/>
                  </a:cubicBezTo>
                  <a:cubicBezTo>
                    <a:pt x="1" y="5562"/>
                    <a:pt x="605" y="9673"/>
                    <a:pt x="3531" y="11856"/>
                  </a:cubicBezTo>
                  <a:cubicBezTo>
                    <a:pt x="4703" y="12728"/>
                    <a:pt x="6072" y="13149"/>
                    <a:pt x="7432" y="13149"/>
                  </a:cubicBezTo>
                  <a:cubicBezTo>
                    <a:pt x="9439" y="13149"/>
                    <a:pt x="11426" y="12230"/>
                    <a:pt x="12728" y="10486"/>
                  </a:cubicBezTo>
                  <a:cubicBezTo>
                    <a:pt x="14887" y="7583"/>
                    <a:pt x="14284" y="3472"/>
                    <a:pt x="11357" y="1312"/>
                  </a:cubicBezTo>
                  <a:cubicBezTo>
                    <a:pt x="10181" y="427"/>
                    <a:pt x="8805" y="0"/>
                    <a:pt x="7441"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3034625" y="1890300"/>
              <a:ext cx="404375" cy="349075"/>
            </a:xfrm>
            <a:custGeom>
              <a:avLst/>
              <a:gdLst/>
              <a:ahLst/>
              <a:cxnLst/>
              <a:rect l="l" t="t" r="r" b="b"/>
              <a:pathLst>
                <a:path w="16175" h="13963" extrusionOk="0">
                  <a:moveTo>
                    <a:pt x="8082" y="806"/>
                  </a:moveTo>
                  <a:cubicBezTo>
                    <a:pt x="9364" y="806"/>
                    <a:pt x="10656" y="1204"/>
                    <a:pt x="11762" y="2029"/>
                  </a:cubicBezTo>
                  <a:cubicBezTo>
                    <a:pt x="16175" y="5304"/>
                    <a:pt x="14410" y="12317"/>
                    <a:pt x="8952" y="13107"/>
                  </a:cubicBezTo>
                  <a:cubicBezTo>
                    <a:pt x="8625" y="13156"/>
                    <a:pt x="8304" y="13179"/>
                    <a:pt x="7990" y="13179"/>
                  </a:cubicBezTo>
                  <a:cubicBezTo>
                    <a:pt x="3096" y="13179"/>
                    <a:pt x="1" y="7453"/>
                    <a:pt x="3100" y="3306"/>
                  </a:cubicBezTo>
                  <a:cubicBezTo>
                    <a:pt x="4318" y="1672"/>
                    <a:pt x="6189" y="806"/>
                    <a:pt x="8082" y="806"/>
                  </a:cubicBezTo>
                  <a:close/>
                  <a:moveTo>
                    <a:pt x="8069" y="1"/>
                  </a:moveTo>
                  <a:cubicBezTo>
                    <a:pt x="4112" y="1"/>
                    <a:pt x="479" y="3471"/>
                    <a:pt x="1149" y="8021"/>
                  </a:cubicBezTo>
                  <a:cubicBezTo>
                    <a:pt x="1717" y="11768"/>
                    <a:pt x="4878" y="13962"/>
                    <a:pt x="8094" y="13962"/>
                  </a:cubicBezTo>
                  <a:cubicBezTo>
                    <a:pt x="10140" y="13962"/>
                    <a:pt x="12208" y="13074"/>
                    <a:pt x="13643" y="11133"/>
                  </a:cubicBezTo>
                  <a:cubicBezTo>
                    <a:pt x="15943" y="8044"/>
                    <a:pt x="15292" y="3678"/>
                    <a:pt x="12204" y="1402"/>
                  </a:cubicBezTo>
                  <a:cubicBezTo>
                    <a:pt x="10901" y="433"/>
                    <a:pt x="9465" y="1"/>
                    <a:pt x="8069"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3156225" y="2076875"/>
              <a:ext cx="108600" cy="92925"/>
            </a:xfrm>
            <a:custGeom>
              <a:avLst/>
              <a:gdLst/>
              <a:ahLst/>
              <a:cxnLst/>
              <a:rect l="l" t="t" r="r" b="b"/>
              <a:pathLst>
                <a:path w="4344" h="3717" extrusionOk="0">
                  <a:moveTo>
                    <a:pt x="814" y="0"/>
                  </a:moveTo>
                  <a:lnTo>
                    <a:pt x="1" y="1092"/>
                  </a:lnTo>
                  <a:lnTo>
                    <a:pt x="3531" y="3716"/>
                  </a:lnTo>
                  <a:lnTo>
                    <a:pt x="4344" y="2625"/>
                  </a:lnTo>
                  <a:lnTo>
                    <a:pt x="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3112700" y="2048750"/>
              <a:ext cx="53850" cy="40450"/>
            </a:xfrm>
            <a:custGeom>
              <a:avLst/>
              <a:gdLst/>
              <a:ahLst/>
              <a:cxnLst/>
              <a:rect l="l" t="t" r="r" b="b"/>
              <a:pathLst>
                <a:path w="2154" h="1618" extrusionOk="0">
                  <a:moveTo>
                    <a:pt x="1084" y="0"/>
                  </a:moveTo>
                  <a:cubicBezTo>
                    <a:pt x="1041" y="0"/>
                    <a:pt x="997" y="4"/>
                    <a:pt x="952" y="11"/>
                  </a:cubicBezTo>
                  <a:cubicBezTo>
                    <a:pt x="209" y="104"/>
                    <a:pt x="0" y="1102"/>
                    <a:pt x="650" y="1497"/>
                  </a:cubicBezTo>
                  <a:cubicBezTo>
                    <a:pt x="776" y="1578"/>
                    <a:pt x="920" y="1617"/>
                    <a:pt x="1064" y="1617"/>
                  </a:cubicBezTo>
                  <a:cubicBezTo>
                    <a:pt x="1293" y="1617"/>
                    <a:pt x="1525" y="1519"/>
                    <a:pt x="1695" y="1334"/>
                  </a:cubicBezTo>
                  <a:cubicBezTo>
                    <a:pt x="2154" y="811"/>
                    <a:pt x="1751" y="0"/>
                    <a:pt x="1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3189900" y="1988200"/>
              <a:ext cx="151575" cy="136875"/>
            </a:xfrm>
            <a:custGeom>
              <a:avLst/>
              <a:gdLst/>
              <a:ahLst/>
              <a:cxnLst/>
              <a:rect l="l" t="t" r="r" b="b"/>
              <a:pathLst>
                <a:path w="6063" h="5475" extrusionOk="0">
                  <a:moveTo>
                    <a:pt x="2672" y="0"/>
                  </a:moveTo>
                  <a:cubicBezTo>
                    <a:pt x="2200" y="0"/>
                    <a:pt x="1782" y="243"/>
                    <a:pt x="1464" y="668"/>
                  </a:cubicBezTo>
                  <a:cubicBezTo>
                    <a:pt x="1139" y="1109"/>
                    <a:pt x="1046" y="1666"/>
                    <a:pt x="1255" y="2177"/>
                  </a:cubicBezTo>
                  <a:lnTo>
                    <a:pt x="790" y="1829"/>
                  </a:lnTo>
                  <a:lnTo>
                    <a:pt x="1" y="2874"/>
                  </a:lnTo>
                  <a:lnTo>
                    <a:pt x="3531" y="5475"/>
                  </a:lnTo>
                  <a:lnTo>
                    <a:pt x="4297" y="4430"/>
                  </a:lnTo>
                  <a:lnTo>
                    <a:pt x="2439" y="3060"/>
                  </a:lnTo>
                  <a:cubicBezTo>
                    <a:pt x="1952" y="2688"/>
                    <a:pt x="1836" y="2247"/>
                    <a:pt x="2161" y="1806"/>
                  </a:cubicBezTo>
                  <a:cubicBezTo>
                    <a:pt x="2319" y="1591"/>
                    <a:pt x="2493" y="1492"/>
                    <a:pt x="2690" y="1492"/>
                  </a:cubicBezTo>
                  <a:cubicBezTo>
                    <a:pt x="2897" y="1492"/>
                    <a:pt x="3129" y="1603"/>
                    <a:pt x="3392" y="1806"/>
                  </a:cubicBezTo>
                  <a:lnTo>
                    <a:pt x="5249" y="3176"/>
                  </a:lnTo>
                  <a:lnTo>
                    <a:pt x="6062" y="2084"/>
                  </a:lnTo>
                  <a:lnTo>
                    <a:pt x="3810" y="435"/>
                  </a:lnTo>
                  <a:cubicBezTo>
                    <a:pt x="3411" y="137"/>
                    <a:pt x="3026" y="0"/>
                    <a:pt x="2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3225900" y="2336000"/>
              <a:ext cx="776875" cy="589925"/>
            </a:xfrm>
            <a:custGeom>
              <a:avLst/>
              <a:gdLst/>
              <a:ahLst/>
              <a:cxnLst/>
              <a:rect l="l" t="t" r="r" b="b"/>
              <a:pathLst>
                <a:path w="31075" h="23597" extrusionOk="0">
                  <a:moveTo>
                    <a:pt x="2279" y="0"/>
                  </a:moveTo>
                  <a:cubicBezTo>
                    <a:pt x="1667" y="0"/>
                    <a:pt x="1063" y="279"/>
                    <a:pt x="674" y="806"/>
                  </a:cubicBezTo>
                  <a:cubicBezTo>
                    <a:pt x="1" y="1689"/>
                    <a:pt x="186" y="2943"/>
                    <a:pt x="1092" y="3616"/>
                  </a:cubicBezTo>
                  <a:lnTo>
                    <a:pt x="29379" y="23403"/>
                  </a:lnTo>
                  <a:cubicBezTo>
                    <a:pt x="29557" y="23534"/>
                    <a:pt x="29760" y="23597"/>
                    <a:pt x="29962" y="23597"/>
                  </a:cubicBezTo>
                  <a:cubicBezTo>
                    <a:pt x="30261" y="23597"/>
                    <a:pt x="30555" y="23458"/>
                    <a:pt x="30749" y="23194"/>
                  </a:cubicBezTo>
                  <a:cubicBezTo>
                    <a:pt x="31074" y="22753"/>
                    <a:pt x="30981" y="22149"/>
                    <a:pt x="30540" y="21824"/>
                  </a:cubicBezTo>
                  <a:lnTo>
                    <a:pt x="3461" y="388"/>
                  </a:lnTo>
                  <a:cubicBezTo>
                    <a:pt x="3106" y="126"/>
                    <a:pt x="2691" y="0"/>
                    <a:pt x="2279"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4349375" y="3178275"/>
              <a:ext cx="45875" cy="34275"/>
            </a:xfrm>
            <a:custGeom>
              <a:avLst/>
              <a:gdLst/>
              <a:ahLst/>
              <a:cxnLst/>
              <a:rect l="l" t="t" r="r" b="b"/>
              <a:pathLst>
                <a:path w="1835" h="1371" fill="none" extrusionOk="0">
                  <a:moveTo>
                    <a:pt x="0" y="0"/>
                  </a:moveTo>
                  <a:lnTo>
                    <a:pt x="1835" y="1370"/>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566550" y="1086025"/>
              <a:ext cx="488300" cy="497350"/>
            </a:xfrm>
            <a:custGeom>
              <a:avLst/>
              <a:gdLst/>
              <a:ahLst/>
              <a:cxnLst/>
              <a:rect l="l" t="t" r="r" b="b"/>
              <a:pathLst>
                <a:path w="19532" h="19894" extrusionOk="0">
                  <a:moveTo>
                    <a:pt x="11846" y="0"/>
                  </a:moveTo>
                  <a:cubicBezTo>
                    <a:pt x="8815" y="0"/>
                    <a:pt x="5783" y="124"/>
                    <a:pt x="2764" y="363"/>
                  </a:cubicBezTo>
                  <a:cubicBezTo>
                    <a:pt x="1162" y="479"/>
                    <a:pt x="1" y="1872"/>
                    <a:pt x="117" y="3451"/>
                  </a:cubicBezTo>
                  <a:cubicBezTo>
                    <a:pt x="140" y="3591"/>
                    <a:pt x="140" y="3730"/>
                    <a:pt x="186" y="3846"/>
                  </a:cubicBezTo>
                  <a:cubicBezTo>
                    <a:pt x="1371" y="9304"/>
                    <a:pt x="2973" y="14669"/>
                    <a:pt x="4924" y="19894"/>
                  </a:cubicBezTo>
                  <a:lnTo>
                    <a:pt x="19532" y="270"/>
                  </a:lnTo>
                  <a:cubicBezTo>
                    <a:pt x="16977" y="89"/>
                    <a:pt x="14412" y="0"/>
                    <a:pt x="11846"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733775" y="1419125"/>
              <a:ext cx="41250" cy="36925"/>
            </a:xfrm>
            <a:custGeom>
              <a:avLst/>
              <a:gdLst/>
              <a:ahLst/>
              <a:cxnLst/>
              <a:rect l="l" t="t" r="r" b="b"/>
              <a:pathLst>
                <a:path w="1650" h="1477" extrusionOk="0">
                  <a:moveTo>
                    <a:pt x="825" y="0"/>
                  </a:moveTo>
                  <a:cubicBezTo>
                    <a:pt x="597" y="0"/>
                    <a:pt x="372" y="103"/>
                    <a:pt x="232" y="299"/>
                  </a:cubicBezTo>
                  <a:cubicBezTo>
                    <a:pt x="0" y="625"/>
                    <a:pt x="70" y="1089"/>
                    <a:pt x="395" y="1321"/>
                  </a:cubicBezTo>
                  <a:cubicBezTo>
                    <a:pt x="529" y="1426"/>
                    <a:pt x="682" y="1476"/>
                    <a:pt x="834" y="1476"/>
                  </a:cubicBezTo>
                  <a:cubicBezTo>
                    <a:pt x="1051" y="1476"/>
                    <a:pt x="1266" y="1374"/>
                    <a:pt x="1417" y="1182"/>
                  </a:cubicBezTo>
                  <a:cubicBezTo>
                    <a:pt x="1649" y="857"/>
                    <a:pt x="1579" y="392"/>
                    <a:pt x="1254" y="137"/>
                  </a:cubicBezTo>
                  <a:cubicBezTo>
                    <a:pt x="1125" y="45"/>
                    <a:pt x="974"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790075" y="1339125"/>
              <a:ext cx="48225" cy="37175"/>
            </a:xfrm>
            <a:custGeom>
              <a:avLst/>
              <a:gdLst/>
              <a:ahLst/>
              <a:cxnLst/>
              <a:rect l="l" t="t" r="r" b="b"/>
              <a:pathLst>
                <a:path w="1929" h="1487" extrusionOk="0">
                  <a:moveTo>
                    <a:pt x="949" y="0"/>
                  </a:moveTo>
                  <a:cubicBezTo>
                    <a:pt x="727" y="0"/>
                    <a:pt x="509" y="103"/>
                    <a:pt x="372" y="295"/>
                  </a:cubicBezTo>
                  <a:cubicBezTo>
                    <a:pt x="0" y="798"/>
                    <a:pt x="371" y="1487"/>
                    <a:pt x="959" y="1487"/>
                  </a:cubicBezTo>
                  <a:cubicBezTo>
                    <a:pt x="995" y="1487"/>
                    <a:pt x="1032" y="1484"/>
                    <a:pt x="1069" y="1479"/>
                  </a:cubicBezTo>
                  <a:cubicBezTo>
                    <a:pt x="1719" y="1363"/>
                    <a:pt x="1928" y="527"/>
                    <a:pt x="1394" y="132"/>
                  </a:cubicBezTo>
                  <a:lnTo>
                    <a:pt x="1394" y="132"/>
                  </a:lnTo>
                  <a:lnTo>
                    <a:pt x="1394" y="155"/>
                  </a:lnTo>
                  <a:cubicBezTo>
                    <a:pt x="1261" y="50"/>
                    <a:pt x="1104" y="0"/>
                    <a:pt x="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852800" y="1258875"/>
              <a:ext cx="41825" cy="36925"/>
            </a:xfrm>
            <a:custGeom>
              <a:avLst/>
              <a:gdLst/>
              <a:ahLst/>
              <a:cxnLst/>
              <a:rect l="l" t="t" r="r" b="b"/>
              <a:pathLst>
                <a:path w="1673" h="1477" extrusionOk="0">
                  <a:moveTo>
                    <a:pt x="846" y="0"/>
                  </a:moveTo>
                  <a:cubicBezTo>
                    <a:pt x="617" y="0"/>
                    <a:pt x="386" y="104"/>
                    <a:pt x="232" y="300"/>
                  </a:cubicBezTo>
                  <a:cubicBezTo>
                    <a:pt x="0" y="625"/>
                    <a:pt x="70" y="1089"/>
                    <a:pt x="395" y="1322"/>
                  </a:cubicBezTo>
                  <a:cubicBezTo>
                    <a:pt x="528" y="1427"/>
                    <a:pt x="686" y="1477"/>
                    <a:pt x="840" y="1477"/>
                  </a:cubicBezTo>
                  <a:cubicBezTo>
                    <a:pt x="1063" y="1477"/>
                    <a:pt x="1280" y="1374"/>
                    <a:pt x="1417" y="1182"/>
                  </a:cubicBezTo>
                  <a:cubicBezTo>
                    <a:pt x="1672" y="857"/>
                    <a:pt x="1602" y="393"/>
                    <a:pt x="1277" y="137"/>
                  </a:cubicBezTo>
                  <a:cubicBezTo>
                    <a:pt x="1148" y="45"/>
                    <a:pt x="997"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913175" y="1183975"/>
              <a:ext cx="41250" cy="36475"/>
            </a:xfrm>
            <a:custGeom>
              <a:avLst/>
              <a:gdLst/>
              <a:ahLst/>
              <a:cxnLst/>
              <a:rect l="l" t="t" r="r" b="b"/>
              <a:pathLst>
                <a:path w="1650" h="1459" extrusionOk="0">
                  <a:moveTo>
                    <a:pt x="831" y="0"/>
                  </a:moveTo>
                  <a:cubicBezTo>
                    <a:pt x="608" y="0"/>
                    <a:pt x="387" y="104"/>
                    <a:pt x="233" y="300"/>
                  </a:cubicBezTo>
                  <a:cubicBezTo>
                    <a:pt x="0" y="602"/>
                    <a:pt x="47" y="1066"/>
                    <a:pt x="372" y="1322"/>
                  </a:cubicBezTo>
                  <a:cubicBezTo>
                    <a:pt x="501" y="1414"/>
                    <a:pt x="652" y="1458"/>
                    <a:pt x="803" y="1458"/>
                  </a:cubicBezTo>
                  <a:cubicBezTo>
                    <a:pt x="1033" y="1458"/>
                    <a:pt x="1263" y="1355"/>
                    <a:pt x="1417" y="1159"/>
                  </a:cubicBezTo>
                  <a:cubicBezTo>
                    <a:pt x="1649" y="857"/>
                    <a:pt x="1580" y="393"/>
                    <a:pt x="1254" y="137"/>
                  </a:cubicBezTo>
                  <a:cubicBezTo>
                    <a:pt x="1125" y="45"/>
                    <a:pt x="978" y="0"/>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625200" y="1181575"/>
              <a:ext cx="103950" cy="293825"/>
            </a:xfrm>
            <a:custGeom>
              <a:avLst/>
              <a:gdLst/>
              <a:ahLst/>
              <a:cxnLst/>
              <a:rect l="l" t="t" r="r" b="b"/>
              <a:pathLst>
                <a:path w="4158" h="11753" fill="none" extrusionOk="0">
                  <a:moveTo>
                    <a:pt x="4157" y="11752"/>
                  </a:moveTo>
                  <a:cubicBezTo>
                    <a:pt x="4157" y="11752"/>
                    <a:pt x="743" y="3067"/>
                    <a:pt x="0" y="1"/>
                  </a:cubicBez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3170750" y="2098350"/>
              <a:ext cx="858725" cy="974275"/>
            </a:xfrm>
            <a:custGeom>
              <a:avLst/>
              <a:gdLst/>
              <a:ahLst/>
              <a:cxnLst/>
              <a:rect l="l" t="t" r="r" b="b"/>
              <a:pathLst>
                <a:path w="34349" h="38971" extrusionOk="0">
                  <a:moveTo>
                    <a:pt x="27242" y="1"/>
                  </a:moveTo>
                  <a:lnTo>
                    <a:pt x="0" y="36602"/>
                  </a:lnTo>
                  <a:lnTo>
                    <a:pt x="16931" y="38970"/>
                  </a:lnTo>
                  <a:lnTo>
                    <a:pt x="34349" y="15537"/>
                  </a:lnTo>
                  <a:lnTo>
                    <a:pt x="27242" y="1"/>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3448850" y="2921525"/>
              <a:ext cx="59250" cy="23000"/>
            </a:xfrm>
            <a:custGeom>
              <a:avLst/>
              <a:gdLst/>
              <a:ahLst/>
              <a:cxnLst/>
              <a:rect l="l" t="t" r="r" b="b"/>
              <a:pathLst>
                <a:path w="2370" h="920" extrusionOk="0">
                  <a:moveTo>
                    <a:pt x="296" y="1"/>
                  </a:moveTo>
                  <a:cubicBezTo>
                    <a:pt x="176" y="1"/>
                    <a:pt x="64" y="69"/>
                    <a:pt x="24" y="191"/>
                  </a:cubicBezTo>
                  <a:cubicBezTo>
                    <a:pt x="1" y="307"/>
                    <a:pt x="70" y="447"/>
                    <a:pt x="210" y="470"/>
                  </a:cubicBezTo>
                  <a:lnTo>
                    <a:pt x="2044" y="911"/>
                  </a:lnTo>
                  <a:cubicBezTo>
                    <a:pt x="2066" y="916"/>
                    <a:pt x="2088" y="919"/>
                    <a:pt x="2110" y="919"/>
                  </a:cubicBezTo>
                  <a:cubicBezTo>
                    <a:pt x="2180" y="919"/>
                    <a:pt x="2247" y="889"/>
                    <a:pt x="2300" y="818"/>
                  </a:cubicBezTo>
                  <a:cubicBezTo>
                    <a:pt x="2323" y="795"/>
                    <a:pt x="2346" y="772"/>
                    <a:pt x="2346" y="748"/>
                  </a:cubicBezTo>
                  <a:cubicBezTo>
                    <a:pt x="2370" y="609"/>
                    <a:pt x="2300" y="493"/>
                    <a:pt x="2161" y="447"/>
                  </a:cubicBezTo>
                  <a:lnTo>
                    <a:pt x="349" y="5"/>
                  </a:lnTo>
                  <a:cubicBezTo>
                    <a:pt x="331" y="2"/>
                    <a:pt x="314"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3304875" y="2822350"/>
              <a:ext cx="112650" cy="35025"/>
            </a:xfrm>
            <a:custGeom>
              <a:avLst/>
              <a:gdLst/>
              <a:ahLst/>
              <a:cxnLst/>
              <a:rect l="l" t="t" r="r" b="b"/>
              <a:pathLst>
                <a:path w="4506" h="1401" extrusionOk="0">
                  <a:moveTo>
                    <a:pt x="325" y="1"/>
                  </a:moveTo>
                  <a:lnTo>
                    <a:pt x="0" y="442"/>
                  </a:lnTo>
                  <a:lnTo>
                    <a:pt x="4180" y="1394"/>
                  </a:lnTo>
                  <a:cubicBezTo>
                    <a:pt x="4197" y="1399"/>
                    <a:pt x="4213" y="1400"/>
                    <a:pt x="4230" y="1400"/>
                  </a:cubicBezTo>
                  <a:cubicBezTo>
                    <a:pt x="4306" y="1400"/>
                    <a:pt x="4379" y="1359"/>
                    <a:pt x="4436" y="1301"/>
                  </a:cubicBezTo>
                  <a:cubicBezTo>
                    <a:pt x="4459" y="1278"/>
                    <a:pt x="4459" y="1232"/>
                    <a:pt x="4482" y="1209"/>
                  </a:cubicBezTo>
                  <a:cubicBezTo>
                    <a:pt x="4506" y="1069"/>
                    <a:pt x="4413" y="953"/>
                    <a:pt x="4297" y="907"/>
                  </a:cubicBezTo>
                  <a:lnTo>
                    <a:pt x="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3733925" y="2244675"/>
              <a:ext cx="114400" cy="205200"/>
            </a:xfrm>
            <a:custGeom>
              <a:avLst/>
              <a:gdLst/>
              <a:ahLst/>
              <a:cxnLst/>
              <a:rect l="l" t="t" r="r" b="b"/>
              <a:pathLst>
                <a:path w="4576" h="8208" extrusionOk="0">
                  <a:moveTo>
                    <a:pt x="326" y="0"/>
                  </a:moveTo>
                  <a:lnTo>
                    <a:pt x="1" y="441"/>
                  </a:lnTo>
                  <a:lnTo>
                    <a:pt x="4111" y="8082"/>
                  </a:lnTo>
                  <a:cubicBezTo>
                    <a:pt x="4159" y="8161"/>
                    <a:pt x="4238" y="8208"/>
                    <a:pt x="4328" y="8208"/>
                  </a:cubicBezTo>
                  <a:cubicBezTo>
                    <a:pt x="4370" y="8208"/>
                    <a:pt x="4415" y="8197"/>
                    <a:pt x="4460" y="8175"/>
                  </a:cubicBezTo>
                  <a:lnTo>
                    <a:pt x="4460" y="8152"/>
                  </a:lnTo>
                  <a:cubicBezTo>
                    <a:pt x="4483" y="8128"/>
                    <a:pt x="4506" y="8105"/>
                    <a:pt x="4529" y="8082"/>
                  </a:cubicBezTo>
                  <a:cubicBezTo>
                    <a:pt x="4576" y="7989"/>
                    <a:pt x="4576" y="7896"/>
                    <a:pt x="4529" y="7803"/>
                  </a:cubicBezTo>
                  <a:lnTo>
                    <a:pt x="3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3229400" y="2925125"/>
              <a:ext cx="394250" cy="100625"/>
            </a:xfrm>
            <a:custGeom>
              <a:avLst/>
              <a:gdLst/>
              <a:ahLst/>
              <a:cxnLst/>
              <a:rect l="l" t="t" r="r" b="b"/>
              <a:pathLst>
                <a:path w="15770" h="4025" extrusionOk="0">
                  <a:moveTo>
                    <a:pt x="325" y="1"/>
                  </a:moveTo>
                  <a:lnTo>
                    <a:pt x="0" y="419"/>
                  </a:lnTo>
                  <a:lnTo>
                    <a:pt x="15444" y="4018"/>
                  </a:lnTo>
                  <a:cubicBezTo>
                    <a:pt x="15460" y="4022"/>
                    <a:pt x="15477" y="4024"/>
                    <a:pt x="15493" y="4024"/>
                  </a:cubicBezTo>
                  <a:cubicBezTo>
                    <a:pt x="15569" y="4024"/>
                    <a:pt x="15642" y="3983"/>
                    <a:pt x="15699" y="3925"/>
                  </a:cubicBezTo>
                  <a:cubicBezTo>
                    <a:pt x="15723" y="3902"/>
                    <a:pt x="15723" y="3856"/>
                    <a:pt x="15746" y="3833"/>
                  </a:cubicBezTo>
                  <a:cubicBezTo>
                    <a:pt x="15769" y="3716"/>
                    <a:pt x="15699" y="3577"/>
                    <a:pt x="15560" y="3554"/>
                  </a:cubicBezTo>
                  <a:lnTo>
                    <a:pt x="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3784450" y="2177325"/>
              <a:ext cx="181750" cy="341850"/>
            </a:xfrm>
            <a:custGeom>
              <a:avLst/>
              <a:gdLst/>
              <a:ahLst/>
              <a:cxnLst/>
              <a:rect l="l" t="t" r="r" b="b"/>
              <a:pathLst>
                <a:path w="7270" h="13674" extrusionOk="0">
                  <a:moveTo>
                    <a:pt x="349" y="0"/>
                  </a:moveTo>
                  <a:lnTo>
                    <a:pt x="0" y="418"/>
                  </a:lnTo>
                  <a:lnTo>
                    <a:pt x="6782" y="13540"/>
                  </a:lnTo>
                  <a:cubicBezTo>
                    <a:pt x="6833" y="13626"/>
                    <a:pt x="6923" y="13674"/>
                    <a:pt x="7014" y="13674"/>
                  </a:cubicBezTo>
                  <a:cubicBezTo>
                    <a:pt x="7045" y="13674"/>
                    <a:pt x="7077" y="13668"/>
                    <a:pt x="7107" y="13656"/>
                  </a:cubicBezTo>
                  <a:cubicBezTo>
                    <a:pt x="7153" y="13633"/>
                    <a:pt x="7176" y="13609"/>
                    <a:pt x="7200" y="13563"/>
                  </a:cubicBezTo>
                  <a:cubicBezTo>
                    <a:pt x="7269" y="13493"/>
                    <a:pt x="7269" y="13400"/>
                    <a:pt x="7223" y="13307"/>
                  </a:cubicBezTo>
                  <a:lnTo>
                    <a:pt x="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3264225" y="2877525"/>
              <a:ext cx="168975" cy="49375"/>
            </a:xfrm>
            <a:custGeom>
              <a:avLst/>
              <a:gdLst/>
              <a:ahLst/>
              <a:cxnLst/>
              <a:rect l="l" t="t" r="r" b="b"/>
              <a:pathLst>
                <a:path w="6759" h="1975" extrusionOk="0">
                  <a:moveTo>
                    <a:pt x="326" y="0"/>
                  </a:moveTo>
                  <a:lnTo>
                    <a:pt x="0" y="441"/>
                  </a:lnTo>
                  <a:lnTo>
                    <a:pt x="6410" y="1974"/>
                  </a:lnTo>
                  <a:cubicBezTo>
                    <a:pt x="6526" y="1974"/>
                    <a:pt x="6619" y="1951"/>
                    <a:pt x="6666" y="1881"/>
                  </a:cubicBezTo>
                  <a:cubicBezTo>
                    <a:pt x="6689" y="1858"/>
                    <a:pt x="6712" y="1812"/>
                    <a:pt x="6735" y="1788"/>
                  </a:cubicBezTo>
                  <a:cubicBezTo>
                    <a:pt x="6759" y="1672"/>
                    <a:pt x="6689" y="1533"/>
                    <a:pt x="6550" y="1510"/>
                  </a:cubicBezTo>
                  <a:lnTo>
                    <a:pt x="3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3008175" y="1438800"/>
              <a:ext cx="32550" cy="24400"/>
            </a:xfrm>
            <a:custGeom>
              <a:avLst/>
              <a:gdLst/>
              <a:ahLst/>
              <a:cxnLst/>
              <a:rect l="l" t="t" r="r" b="b"/>
              <a:pathLst>
                <a:path w="1302" h="976" fill="none" extrusionOk="0">
                  <a:moveTo>
                    <a:pt x="1" y="0"/>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2816575" y="1295975"/>
              <a:ext cx="170150" cy="126575"/>
            </a:xfrm>
            <a:custGeom>
              <a:avLst/>
              <a:gdLst/>
              <a:ahLst/>
              <a:cxnLst/>
              <a:rect l="l" t="t" r="r" b="b"/>
              <a:pathLst>
                <a:path w="6806" h="5063" fill="none" extrusionOk="0">
                  <a:moveTo>
                    <a:pt x="1" y="0"/>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3188750" y="1543300"/>
              <a:ext cx="135875" cy="100475"/>
            </a:xfrm>
            <a:custGeom>
              <a:avLst/>
              <a:gdLst/>
              <a:ahLst/>
              <a:cxnLst/>
              <a:rect l="l" t="t" r="r" b="b"/>
              <a:pathLst>
                <a:path w="5435" h="4019" fill="none" extrusionOk="0">
                  <a:moveTo>
                    <a:pt x="0" y="1"/>
                  </a:moveTo>
                  <a:lnTo>
                    <a:pt x="5435" y="4018"/>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2836900" y="1261450"/>
              <a:ext cx="330975" cy="267350"/>
            </a:xfrm>
            <a:custGeom>
              <a:avLst/>
              <a:gdLst/>
              <a:ahLst/>
              <a:cxnLst/>
              <a:rect l="l" t="t" r="r" b="b"/>
              <a:pathLst>
                <a:path w="13239" h="10694" extrusionOk="0">
                  <a:moveTo>
                    <a:pt x="492" y="1"/>
                  </a:moveTo>
                  <a:cubicBezTo>
                    <a:pt x="468" y="1"/>
                    <a:pt x="443" y="4"/>
                    <a:pt x="419" y="11"/>
                  </a:cubicBezTo>
                  <a:cubicBezTo>
                    <a:pt x="1" y="104"/>
                    <a:pt x="70" y="754"/>
                    <a:pt x="233" y="1079"/>
                  </a:cubicBezTo>
                  <a:cubicBezTo>
                    <a:pt x="488" y="1520"/>
                    <a:pt x="1092" y="1822"/>
                    <a:pt x="1487" y="2101"/>
                  </a:cubicBezTo>
                  <a:lnTo>
                    <a:pt x="13029" y="10694"/>
                  </a:lnTo>
                  <a:cubicBezTo>
                    <a:pt x="13029" y="10694"/>
                    <a:pt x="13238" y="10392"/>
                    <a:pt x="12542" y="9626"/>
                  </a:cubicBezTo>
                  <a:cubicBezTo>
                    <a:pt x="11822" y="8859"/>
                    <a:pt x="9940" y="7930"/>
                    <a:pt x="9546" y="7048"/>
                  </a:cubicBezTo>
                  <a:cubicBezTo>
                    <a:pt x="9128" y="6165"/>
                    <a:pt x="9081" y="5306"/>
                    <a:pt x="8570" y="4586"/>
                  </a:cubicBezTo>
                  <a:cubicBezTo>
                    <a:pt x="8059" y="3866"/>
                    <a:pt x="6991" y="4238"/>
                    <a:pt x="6085" y="3076"/>
                  </a:cubicBezTo>
                  <a:cubicBezTo>
                    <a:pt x="5156" y="1938"/>
                    <a:pt x="6736" y="1102"/>
                    <a:pt x="5063" y="220"/>
                  </a:cubicBezTo>
                  <a:cubicBezTo>
                    <a:pt x="4850" y="108"/>
                    <a:pt x="4634" y="62"/>
                    <a:pt x="4418" y="62"/>
                  </a:cubicBezTo>
                  <a:cubicBezTo>
                    <a:pt x="3739" y="62"/>
                    <a:pt x="3056" y="513"/>
                    <a:pt x="2439" y="777"/>
                  </a:cubicBezTo>
                  <a:cubicBezTo>
                    <a:pt x="2265" y="882"/>
                    <a:pt x="2065" y="934"/>
                    <a:pt x="1858" y="934"/>
                  </a:cubicBezTo>
                  <a:cubicBezTo>
                    <a:pt x="1789" y="934"/>
                    <a:pt x="1719" y="928"/>
                    <a:pt x="1650" y="917"/>
                  </a:cubicBezTo>
                  <a:cubicBezTo>
                    <a:pt x="1278" y="829"/>
                    <a:pt x="886" y="1"/>
                    <a:pt x="492"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3587050" y="3789650"/>
              <a:ext cx="371025" cy="275800"/>
            </a:xfrm>
            <a:custGeom>
              <a:avLst/>
              <a:gdLst/>
              <a:ahLst/>
              <a:cxnLst/>
              <a:rect l="l" t="t" r="r" b="b"/>
              <a:pathLst>
                <a:path w="14841" h="11032" fill="none" extrusionOk="0">
                  <a:moveTo>
                    <a:pt x="0" y="0"/>
                  </a:moveTo>
                  <a:lnTo>
                    <a:pt x="14840" y="11032"/>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3396700" y="3657550"/>
              <a:ext cx="173525" cy="119575"/>
            </a:xfrm>
            <a:custGeom>
              <a:avLst/>
              <a:gdLst/>
              <a:ahLst/>
              <a:cxnLst/>
              <a:rect l="l" t="t" r="r" b="b"/>
              <a:pathLst>
                <a:path w="6941" h="4783" extrusionOk="0">
                  <a:moveTo>
                    <a:pt x="404" y="1"/>
                  </a:moveTo>
                  <a:cubicBezTo>
                    <a:pt x="222" y="1"/>
                    <a:pt x="0" y="94"/>
                    <a:pt x="20" y="268"/>
                  </a:cubicBezTo>
                  <a:cubicBezTo>
                    <a:pt x="43" y="477"/>
                    <a:pt x="531" y="546"/>
                    <a:pt x="647" y="732"/>
                  </a:cubicBezTo>
                  <a:cubicBezTo>
                    <a:pt x="693" y="848"/>
                    <a:pt x="716" y="988"/>
                    <a:pt x="693" y="1127"/>
                  </a:cubicBezTo>
                  <a:cubicBezTo>
                    <a:pt x="647" y="1545"/>
                    <a:pt x="438" y="2079"/>
                    <a:pt x="786" y="2428"/>
                  </a:cubicBezTo>
                  <a:cubicBezTo>
                    <a:pt x="986" y="2635"/>
                    <a:pt x="1143" y="2702"/>
                    <a:pt x="1283" y="2702"/>
                  </a:cubicBezTo>
                  <a:cubicBezTo>
                    <a:pt x="1545" y="2702"/>
                    <a:pt x="1746" y="2464"/>
                    <a:pt x="2054" y="2464"/>
                  </a:cubicBezTo>
                  <a:cubicBezTo>
                    <a:pt x="2134" y="2464"/>
                    <a:pt x="2221" y="2480"/>
                    <a:pt x="2319" y="2520"/>
                  </a:cubicBezTo>
                  <a:cubicBezTo>
                    <a:pt x="2992" y="2776"/>
                    <a:pt x="2969" y="3357"/>
                    <a:pt x="3387" y="3496"/>
                  </a:cubicBezTo>
                  <a:cubicBezTo>
                    <a:pt x="3750" y="3553"/>
                    <a:pt x="4113" y="3595"/>
                    <a:pt x="4477" y="3595"/>
                  </a:cubicBezTo>
                  <a:cubicBezTo>
                    <a:pt x="4555" y="3595"/>
                    <a:pt x="4633" y="3593"/>
                    <a:pt x="4711" y="3589"/>
                  </a:cubicBezTo>
                  <a:cubicBezTo>
                    <a:pt x="5199" y="3658"/>
                    <a:pt x="5919" y="4448"/>
                    <a:pt x="6360" y="4657"/>
                  </a:cubicBezTo>
                  <a:cubicBezTo>
                    <a:pt x="6553" y="4754"/>
                    <a:pt x="6686" y="4782"/>
                    <a:pt x="6776" y="4782"/>
                  </a:cubicBezTo>
                  <a:cubicBezTo>
                    <a:pt x="6901" y="4782"/>
                    <a:pt x="6941" y="4727"/>
                    <a:pt x="6941" y="4727"/>
                  </a:cubicBezTo>
                  <a:lnTo>
                    <a:pt x="1181" y="454"/>
                  </a:lnTo>
                  <a:cubicBezTo>
                    <a:pt x="972" y="268"/>
                    <a:pt x="763" y="105"/>
                    <a:pt x="507" y="12"/>
                  </a:cubicBezTo>
                  <a:cubicBezTo>
                    <a:pt x="476" y="4"/>
                    <a:pt x="441" y="1"/>
                    <a:pt x="404"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2148325" y="2311425"/>
              <a:ext cx="150975" cy="112675"/>
            </a:xfrm>
            <a:custGeom>
              <a:avLst/>
              <a:gdLst/>
              <a:ahLst/>
              <a:cxnLst/>
              <a:rect l="l" t="t" r="r" b="b"/>
              <a:pathLst>
                <a:path w="6039" h="4507" fill="none" extrusionOk="0">
                  <a:moveTo>
                    <a:pt x="0" y="1"/>
                  </a:moveTo>
                  <a:lnTo>
                    <a:pt x="6038" y="450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2332950" y="2449025"/>
              <a:ext cx="55175" cy="40675"/>
            </a:xfrm>
            <a:custGeom>
              <a:avLst/>
              <a:gdLst/>
              <a:ahLst/>
              <a:cxnLst/>
              <a:rect l="l" t="t" r="r" b="b"/>
              <a:pathLst>
                <a:path w="2207" h="1627" fill="none" extrusionOk="0">
                  <a:moveTo>
                    <a:pt x="0" y="1"/>
                  </a:moveTo>
                  <a:lnTo>
                    <a:pt x="2207" y="1627"/>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2642400" y="2707400"/>
              <a:ext cx="55775" cy="41250"/>
            </a:xfrm>
            <a:custGeom>
              <a:avLst/>
              <a:gdLst/>
              <a:ahLst/>
              <a:cxnLst/>
              <a:rect l="l" t="t" r="r" b="b"/>
              <a:pathLst>
                <a:path w="2231" h="1650" fill="none" extrusionOk="0">
                  <a:moveTo>
                    <a:pt x="1" y="1"/>
                  </a:moveTo>
                  <a:lnTo>
                    <a:pt x="2230" y="1650"/>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2062000" y="2293250"/>
              <a:ext cx="561275" cy="394975"/>
            </a:xfrm>
            <a:custGeom>
              <a:avLst/>
              <a:gdLst/>
              <a:ahLst/>
              <a:cxnLst/>
              <a:rect l="l" t="t" r="r" b="b"/>
              <a:pathLst>
                <a:path w="22451" h="15799" extrusionOk="0">
                  <a:moveTo>
                    <a:pt x="600" y="1"/>
                  </a:moveTo>
                  <a:cubicBezTo>
                    <a:pt x="262" y="1"/>
                    <a:pt x="1" y="115"/>
                    <a:pt x="109" y="426"/>
                  </a:cubicBezTo>
                  <a:cubicBezTo>
                    <a:pt x="271" y="983"/>
                    <a:pt x="1711" y="1448"/>
                    <a:pt x="2129" y="1935"/>
                  </a:cubicBezTo>
                  <a:cubicBezTo>
                    <a:pt x="2361" y="2237"/>
                    <a:pt x="2478" y="2586"/>
                    <a:pt x="2501" y="2957"/>
                  </a:cubicBezTo>
                  <a:cubicBezTo>
                    <a:pt x="2617" y="4002"/>
                    <a:pt x="2408" y="5210"/>
                    <a:pt x="3639" y="6302"/>
                  </a:cubicBezTo>
                  <a:cubicBezTo>
                    <a:pt x="4510" y="7085"/>
                    <a:pt x="5044" y="7281"/>
                    <a:pt x="5484" y="7281"/>
                  </a:cubicBezTo>
                  <a:cubicBezTo>
                    <a:pt x="5928" y="7281"/>
                    <a:pt x="6275" y="7082"/>
                    <a:pt x="6775" y="7082"/>
                  </a:cubicBezTo>
                  <a:cubicBezTo>
                    <a:pt x="7089" y="7082"/>
                    <a:pt x="7463" y="7160"/>
                    <a:pt x="7958" y="7416"/>
                  </a:cubicBezTo>
                  <a:cubicBezTo>
                    <a:pt x="10049" y="8485"/>
                    <a:pt x="10351" y="9878"/>
                    <a:pt x="11628" y="10482"/>
                  </a:cubicBezTo>
                  <a:cubicBezTo>
                    <a:pt x="12905" y="11086"/>
                    <a:pt x="14020" y="11109"/>
                    <a:pt x="15413" y="11573"/>
                  </a:cubicBezTo>
                  <a:cubicBezTo>
                    <a:pt x="16830" y="12015"/>
                    <a:pt x="19292" y="14337"/>
                    <a:pt x="20755" y="15196"/>
                  </a:cubicBezTo>
                  <a:cubicBezTo>
                    <a:pt x="21647" y="15698"/>
                    <a:pt x="22079" y="15798"/>
                    <a:pt x="22282" y="15798"/>
                  </a:cubicBezTo>
                  <a:cubicBezTo>
                    <a:pt x="22417" y="15798"/>
                    <a:pt x="22450" y="15754"/>
                    <a:pt x="22450" y="15754"/>
                  </a:cubicBezTo>
                  <a:lnTo>
                    <a:pt x="3499" y="1634"/>
                  </a:lnTo>
                  <a:cubicBezTo>
                    <a:pt x="2849" y="1169"/>
                    <a:pt x="2060" y="426"/>
                    <a:pt x="1340" y="147"/>
                  </a:cubicBezTo>
                  <a:cubicBezTo>
                    <a:pt x="1126" y="60"/>
                    <a:pt x="843" y="1"/>
                    <a:pt x="600"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6"/>
            <p:cNvSpPr/>
            <p:nvPr/>
          </p:nvSpPr>
          <p:spPr>
            <a:xfrm>
              <a:off x="4038175" y="2946600"/>
              <a:ext cx="276375" cy="206150"/>
            </a:xfrm>
            <a:custGeom>
              <a:avLst/>
              <a:gdLst/>
              <a:ahLst/>
              <a:cxnLst/>
              <a:rect l="l" t="t" r="r" b="b"/>
              <a:pathLst>
                <a:path w="11055" h="8246" fill="none" extrusionOk="0">
                  <a:moveTo>
                    <a:pt x="0" y="1"/>
                  </a:moveTo>
                  <a:lnTo>
                    <a:pt x="11055" y="8245"/>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3489500" y="3257225"/>
              <a:ext cx="32525" cy="24425"/>
            </a:xfrm>
            <a:custGeom>
              <a:avLst/>
              <a:gdLst/>
              <a:ahLst/>
              <a:cxnLst/>
              <a:rect l="l" t="t" r="r" b="b"/>
              <a:pathLst>
                <a:path w="1301" h="977" fill="none" extrusionOk="0">
                  <a:moveTo>
                    <a:pt x="0" y="1"/>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3297900" y="3114400"/>
              <a:ext cx="170150" cy="126600"/>
            </a:xfrm>
            <a:custGeom>
              <a:avLst/>
              <a:gdLst/>
              <a:ahLst/>
              <a:cxnLst/>
              <a:rect l="l" t="t" r="r" b="b"/>
              <a:pathLst>
                <a:path w="6806" h="5064" extrusionOk="0">
                  <a:moveTo>
                    <a:pt x="0" y="1"/>
                  </a:moveTo>
                  <a:lnTo>
                    <a:pt x="6805" y="5063"/>
                  </a:lnTo>
                </a:path>
              </a:pathLst>
            </a:custGeom>
            <a:solidFill>
              <a:srgbClr val="E4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3297900" y="3114400"/>
              <a:ext cx="170150" cy="126600"/>
            </a:xfrm>
            <a:custGeom>
              <a:avLst/>
              <a:gdLst/>
              <a:ahLst/>
              <a:cxnLst/>
              <a:rect l="l" t="t" r="r" b="b"/>
              <a:pathLst>
                <a:path w="6806" h="5064" fill="none" extrusionOk="0">
                  <a:moveTo>
                    <a:pt x="0" y="1"/>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3641625" y="3400050"/>
              <a:ext cx="318175" cy="236925"/>
            </a:xfrm>
            <a:custGeom>
              <a:avLst/>
              <a:gdLst/>
              <a:ahLst/>
              <a:cxnLst/>
              <a:rect l="l" t="t" r="r" b="b"/>
              <a:pathLst>
                <a:path w="12727" h="9477" fill="none" extrusionOk="0">
                  <a:moveTo>
                    <a:pt x="0" y="1"/>
                  </a:moveTo>
                  <a:lnTo>
                    <a:pt x="12727" y="94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3273025" y="3141275"/>
              <a:ext cx="347700" cy="240075"/>
            </a:xfrm>
            <a:custGeom>
              <a:avLst/>
              <a:gdLst/>
              <a:ahLst/>
              <a:cxnLst/>
              <a:rect l="l" t="t" r="r" b="b"/>
              <a:pathLst>
                <a:path w="13908" h="9603" extrusionOk="0">
                  <a:moveTo>
                    <a:pt x="828" y="0"/>
                  </a:moveTo>
                  <a:cubicBezTo>
                    <a:pt x="470" y="0"/>
                    <a:pt x="1" y="155"/>
                    <a:pt x="20" y="505"/>
                  </a:cubicBezTo>
                  <a:cubicBezTo>
                    <a:pt x="67" y="946"/>
                    <a:pt x="1065" y="1085"/>
                    <a:pt x="1274" y="1434"/>
                  </a:cubicBezTo>
                  <a:cubicBezTo>
                    <a:pt x="1390" y="1689"/>
                    <a:pt x="1414" y="1968"/>
                    <a:pt x="1344" y="2223"/>
                  </a:cubicBezTo>
                  <a:cubicBezTo>
                    <a:pt x="1251" y="3106"/>
                    <a:pt x="879" y="4197"/>
                    <a:pt x="1576" y="4894"/>
                  </a:cubicBezTo>
                  <a:cubicBezTo>
                    <a:pt x="1964" y="5289"/>
                    <a:pt x="2268" y="5418"/>
                    <a:pt x="2538" y="5418"/>
                  </a:cubicBezTo>
                  <a:cubicBezTo>
                    <a:pt x="3056" y="5418"/>
                    <a:pt x="3452" y="4943"/>
                    <a:pt x="4076" y="4943"/>
                  </a:cubicBezTo>
                  <a:cubicBezTo>
                    <a:pt x="4239" y="4943"/>
                    <a:pt x="4418" y="4975"/>
                    <a:pt x="4618" y="5057"/>
                  </a:cubicBezTo>
                  <a:cubicBezTo>
                    <a:pt x="5965" y="5591"/>
                    <a:pt x="5919" y="6729"/>
                    <a:pt x="6778" y="7008"/>
                  </a:cubicBezTo>
                  <a:cubicBezTo>
                    <a:pt x="7196" y="7147"/>
                    <a:pt x="7614" y="7164"/>
                    <a:pt x="8047" y="7164"/>
                  </a:cubicBezTo>
                  <a:cubicBezTo>
                    <a:pt x="8191" y="7164"/>
                    <a:pt x="8337" y="7162"/>
                    <a:pt x="8485" y="7162"/>
                  </a:cubicBezTo>
                  <a:cubicBezTo>
                    <a:pt x="8781" y="7162"/>
                    <a:pt x="9085" y="7170"/>
                    <a:pt x="9403" y="7217"/>
                  </a:cubicBezTo>
                  <a:cubicBezTo>
                    <a:pt x="10378" y="7356"/>
                    <a:pt x="11795" y="8889"/>
                    <a:pt x="12747" y="9353"/>
                  </a:cubicBezTo>
                  <a:cubicBezTo>
                    <a:pt x="13157" y="9548"/>
                    <a:pt x="13432" y="9603"/>
                    <a:pt x="13610" y="9603"/>
                  </a:cubicBezTo>
                  <a:cubicBezTo>
                    <a:pt x="13836" y="9603"/>
                    <a:pt x="13908" y="9516"/>
                    <a:pt x="13908" y="9516"/>
                  </a:cubicBezTo>
                  <a:lnTo>
                    <a:pt x="2342" y="923"/>
                  </a:lnTo>
                  <a:cubicBezTo>
                    <a:pt x="1948" y="621"/>
                    <a:pt x="1506" y="110"/>
                    <a:pt x="1019" y="17"/>
                  </a:cubicBezTo>
                  <a:cubicBezTo>
                    <a:pt x="962" y="6"/>
                    <a:pt x="897" y="0"/>
                    <a:pt x="828" y="0"/>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4707025" y="2283575"/>
              <a:ext cx="152700" cy="113800"/>
            </a:xfrm>
            <a:custGeom>
              <a:avLst/>
              <a:gdLst/>
              <a:ahLst/>
              <a:cxnLst/>
              <a:rect l="l" t="t" r="r" b="b"/>
              <a:pathLst>
                <a:path w="6108" h="4552" fill="none" extrusionOk="0">
                  <a:moveTo>
                    <a:pt x="0" y="0"/>
                  </a:moveTo>
                  <a:lnTo>
                    <a:pt x="6108" y="4552"/>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4527025" y="2137750"/>
              <a:ext cx="164925" cy="133650"/>
            </a:xfrm>
            <a:custGeom>
              <a:avLst/>
              <a:gdLst/>
              <a:ahLst/>
              <a:cxnLst/>
              <a:rect l="l" t="t" r="r" b="b"/>
              <a:pathLst>
                <a:path w="6597" h="5346" extrusionOk="0">
                  <a:moveTo>
                    <a:pt x="263" y="1"/>
                  </a:moveTo>
                  <a:cubicBezTo>
                    <a:pt x="253" y="1"/>
                    <a:pt x="243" y="2"/>
                    <a:pt x="233" y="4"/>
                  </a:cubicBezTo>
                  <a:cubicBezTo>
                    <a:pt x="1" y="50"/>
                    <a:pt x="47" y="399"/>
                    <a:pt x="117" y="561"/>
                  </a:cubicBezTo>
                  <a:cubicBezTo>
                    <a:pt x="303" y="770"/>
                    <a:pt x="488" y="933"/>
                    <a:pt x="721" y="1049"/>
                  </a:cubicBezTo>
                  <a:lnTo>
                    <a:pt x="6480" y="5345"/>
                  </a:lnTo>
                  <a:cubicBezTo>
                    <a:pt x="6480" y="5345"/>
                    <a:pt x="6596" y="5183"/>
                    <a:pt x="6271" y="4811"/>
                  </a:cubicBezTo>
                  <a:cubicBezTo>
                    <a:pt x="5923" y="4463"/>
                    <a:pt x="4971" y="3975"/>
                    <a:pt x="4762" y="3534"/>
                  </a:cubicBezTo>
                  <a:cubicBezTo>
                    <a:pt x="4645" y="3116"/>
                    <a:pt x="4483" y="2698"/>
                    <a:pt x="4274" y="2303"/>
                  </a:cubicBezTo>
                  <a:cubicBezTo>
                    <a:pt x="4018" y="1955"/>
                    <a:pt x="3484" y="2117"/>
                    <a:pt x="3043" y="1560"/>
                  </a:cubicBezTo>
                  <a:cubicBezTo>
                    <a:pt x="2578" y="979"/>
                    <a:pt x="3368" y="561"/>
                    <a:pt x="2532" y="120"/>
                  </a:cubicBezTo>
                  <a:cubicBezTo>
                    <a:pt x="2427" y="65"/>
                    <a:pt x="2321" y="43"/>
                    <a:pt x="2215" y="43"/>
                  </a:cubicBezTo>
                  <a:cubicBezTo>
                    <a:pt x="1874" y="43"/>
                    <a:pt x="1533" y="275"/>
                    <a:pt x="1231" y="399"/>
                  </a:cubicBezTo>
                  <a:cubicBezTo>
                    <a:pt x="1144" y="451"/>
                    <a:pt x="1044" y="477"/>
                    <a:pt x="941" y="477"/>
                  </a:cubicBezTo>
                  <a:cubicBezTo>
                    <a:pt x="906" y="477"/>
                    <a:pt x="872" y="474"/>
                    <a:pt x="837" y="468"/>
                  </a:cubicBezTo>
                  <a:cubicBezTo>
                    <a:pt x="660" y="424"/>
                    <a:pt x="462" y="1"/>
                    <a:pt x="263"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4293625" y="2453100"/>
              <a:ext cx="32550" cy="24400"/>
            </a:xfrm>
            <a:custGeom>
              <a:avLst/>
              <a:gdLst/>
              <a:ahLst/>
              <a:cxnLst/>
              <a:rect l="l" t="t" r="r" b="b"/>
              <a:pathLst>
                <a:path w="1302" h="976" fill="none" extrusionOk="0">
                  <a:moveTo>
                    <a:pt x="1" y="0"/>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4101450" y="2310850"/>
              <a:ext cx="170150" cy="126600"/>
            </a:xfrm>
            <a:custGeom>
              <a:avLst/>
              <a:gdLst/>
              <a:ahLst/>
              <a:cxnLst/>
              <a:rect l="l" t="t" r="r" b="b"/>
              <a:pathLst>
                <a:path w="6806" h="5064" fill="none" extrusionOk="0">
                  <a:moveTo>
                    <a:pt x="0" y="1"/>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4474200" y="2557600"/>
              <a:ext cx="557400" cy="414575"/>
            </a:xfrm>
            <a:custGeom>
              <a:avLst/>
              <a:gdLst/>
              <a:ahLst/>
              <a:cxnLst/>
              <a:rect l="l" t="t" r="r" b="b"/>
              <a:pathLst>
                <a:path w="22296" h="16583" fill="none" extrusionOk="0">
                  <a:moveTo>
                    <a:pt x="0" y="1"/>
                  </a:moveTo>
                  <a:lnTo>
                    <a:pt x="22295" y="1658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4121775" y="2275850"/>
              <a:ext cx="330950" cy="267275"/>
            </a:xfrm>
            <a:custGeom>
              <a:avLst/>
              <a:gdLst/>
              <a:ahLst/>
              <a:cxnLst/>
              <a:rect l="l" t="t" r="r" b="b"/>
              <a:pathLst>
                <a:path w="13238" h="10691" extrusionOk="0">
                  <a:moveTo>
                    <a:pt x="479" y="1"/>
                  </a:moveTo>
                  <a:cubicBezTo>
                    <a:pt x="459" y="1"/>
                    <a:pt x="439" y="3"/>
                    <a:pt x="418" y="7"/>
                  </a:cubicBezTo>
                  <a:cubicBezTo>
                    <a:pt x="0" y="100"/>
                    <a:pt x="70" y="774"/>
                    <a:pt x="233" y="1099"/>
                  </a:cubicBezTo>
                  <a:cubicBezTo>
                    <a:pt x="488" y="1540"/>
                    <a:pt x="1115" y="1819"/>
                    <a:pt x="1463" y="2097"/>
                  </a:cubicBezTo>
                  <a:lnTo>
                    <a:pt x="13029" y="10690"/>
                  </a:lnTo>
                  <a:cubicBezTo>
                    <a:pt x="13029" y="10690"/>
                    <a:pt x="13238" y="10412"/>
                    <a:pt x="12541" y="9622"/>
                  </a:cubicBezTo>
                  <a:cubicBezTo>
                    <a:pt x="11821" y="8856"/>
                    <a:pt x="9940" y="7950"/>
                    <a:pt x="9545" y="7044"/>
                  </a:cubicBezTo>
                  <a:cubicBezTo>
                    <a:pt x="9127" y="6162"/>
                    <a:pt x="9081" y="5302"/>
                    <a:pt x="8570" y="4582"/>
                  </a:cubicBezTo>
                  <a:cubicBezTo>
                    <a:pt x="8059" y="3862"/>
                    <a:pt x="6991" y="4234"/>
                    <a:pt x="6085" y="3073"/>
                  </a:cubicBezTo>
                  <a:cubicBezTo>
                    <a:pt x="5179" y="1935"/>
                    <a:pt x="6735" y="1122"/>
                    <a:pt x="5063" y="239"/>
                  </a:cubicBezTo>
                  <a:cubicBezTo>
                    <a:pt x="4842" y="117"/>
                    <a:pt x="4619" y="68"/>
                    <a:pt x="4395" y="68"/>
                  </a:cubicBezTo>
                  <a:cubicBezTo>
                    <a:pt x="3723" y="68"/>
                    <a:pt x="3048" y="512"/>
                    <a:pt x="2439" y="774"/>
                  </a:cubicBezTo>
                  <a:cubicBezTo>
                    <a:pt x="2244" y="890"/>
                    <a:pt x="2017" y="942"/>
                    <a:pt x="1785" y="942"/>
                  </a:cubicBezTo>
                  <a:cubicBezTo>
                    <a:pt x="1740" y="942"/>
                    <a:pt x="1694" y="940"/>
                    <a:pt x="1649" y="936"/>
                  </a:cubicBezTo>
                  <a:cubicBezTo>
                    <a:pt x="1274" y="826"/>
                    <a:pt x="877" y="1"/>
                    <a:pt x="479"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3743225" y="2933250"/>
              <a:ext cx="1467775" cy="1223350"/>
            </a:xfrm>
            <a:custGeom>
              <a:avLst/>
              <a:gdLst/>
              <a:ahLst/>
              <a:cxnLst/>
              <a:rect l="l" t="t" r="r" b="b"/>
              <a:pathLst>
                <a:path w="58711" h="48934" extrusionOk="0">
                  <a:moveTo>
                    <a:pt x="6898" y="1"/>
                  </a:moveTo>
                  <a:lnTo>
                    <a:pt x="0" y="9290"/>
                  </a:lnTo>
                  <a:lnTo>
                    <a:pt x="53021" y="48934"/>
                  </a:lnTo>
                  <a:cubicBezTo>
                    <a:pt x="49630" y="44591"/>
                    <a:pt x="52719" y="38274"/>
                    <a:pt x="58223" y="38274"/>
                  </a:cubicBezTo>
                  <a:cubicBezTo>
                    <a:pt x="58385" y="38274"/>
                    <a:pt x="58548" y="38274"/>
                    <a:pt x="58710" y="38297"/>
                  </a:cubicBezTo>
                  <a:lnTo>
                    <a:pt x="68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3976050" y="2604625"/>
              <a:ext cx="1515950" cy="1231500"/>
            </a:xfrm>
            <a:custGeom>
              <a:avLst/>
              <a:gdLst/>
              <a:ahLst/>
              <a:cxnLst/>
              <a:rect l="l" t="t" r="r" b="b"/>
              <a:pathLst>
                <a:path w="60638" h="49260" extrusionOk="0">
                  <a:moveTo>
                    <a:pt x="7362" y="1"/>
                  </a:moveTo>
                  <a:lnTo>
                    <a:pt x="0" y="9894"/>
                  </a:lnTo>
                  <a:lnTo>
                    <a:pt x="53044" y="49259"/>
                  </a:lnTo>
                  <a:cubicBezTo>
                    <a:pt x="50861" y="44870"/>
                    <a:pt x="54065" y="39714"/>
                    <a:pt x="58966" y="39714"/>
                  </a:cubicBezTo>
                  <a:cubicBezTo>
                    <a:pt x="59523" y="39714"/>
                    <a:pt x="60080" y="39807"/>
                    <a:pt x="60638" y="39946"/>
                  </a:cubicBezTo>
                  <a:lnTo>
                    <a:pt x="73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5575600" y="3131250"/>
              <a:ext cx="126800" cy="97550"/>
            </a:xfrm>
            <a:custGeom>
              <a:avLst/>
              <a:gdLst/>
              <a:ahLst/>
              <a:cxnLst/>
              <a:rect l="l" t="t" r="r" b="b"/>
              <a:pathLst>
                <a:path w="5072" h="3902" extrusionOk="0">
                  <a:moveTo>
                    <a:pt x="2557" y="1"/>
                  </a:moveTo>
                  <a:cubicBezTo>
                    <a:pt x="2458" y="1"/>
                    <a:pt x="2356" y="8"/>
                    <a:pt x="2253" y="23"/>
                  </a:cubicBezTo>
                  <a:cubicBezTo>
                    <a:pt x="534" y="279"/>
                    <a:pt x="0" y="2485"/>
                    <a:pt x="1394" y="3507"/>
                  </a:cubicBezTo>
                  <a:lnTo>
                    <a:pt x="1394" y="3530"/>
                  </a:lnTo>
                  <a:cubicBezTo>
                    <a:pt x="1737" y="3781"/>
                    <a:pt x="2135" y="3901"/>
                    <a:pt x="2532" y="3901"/>
                  </a:cubicBezTo>
                  <a:cubicBezTo>
                    <a:pt x="3129" y="3901"/>
                    <a:pt x="3720" y="3628"/>
                    <a:pt x="4111" y="3112"/>
                  </a:cubicBezTo>
                  <a:cubicBezTo>
                    <a:pt x="5071" y="1803"/>
                    <a:pt x="4103" y="1"/>
                    <a:pt x="2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5356700" y="3323100"/>
              <a:ext cx="219500" cy="193750"/>
            </a:xfrm>
            <a:custGeom>
              <a:avLst/>
              <a:gdLst/>
              <a:ahLst/>
              <a:cxnLst/>
              <a:rect l="l" t="t" r="r" b="b"/>
              <a:pathLst>
                <a:path w="8780" h="7750" extrusionOk="0">
                  <a:moveTo>
                    <a:pt x="4396" y="1"/>
                  </a:moveTo>
                  <a:cubicBezTo>
                    <a:pt x="3210" y="1"/>
                    <a:pt x="2038" y="546"/>
                    <a:pt x="1278" y="1569"/>
                  </a:cubicBezTo>
                  <a:cubicBezTo>
                    <a:pt x="1" y="3288"/>
                    <a:pt x="349" y="5703"/>
                    <a:pt x="2068" y="7004"/>
                  </a:cubicBezTo>
                  <a:lnTo>
                    <a:pt x="2068" y="6980"/>
                  </a:lnTo>
                  <a:cubicBezTo>
                    <a:pt x="2765" y="7499"/>
                    <a:pt x="3581" y="7749"/>
                    <a:pt x="4390" y="7749"/>
                  </a:cubicBezTo>
                  <a:cubicBezTo>
                    <a:pt x="5574" y="7749"/>
                    <a:pt x="6743" y="7212"/>
                    <a:pt x="7502" y="6191"/>
                  </a:cubicBezTo>
                  <a:cubicBezTo>
                    <a:pt x="8779" y="4472"/>
                    <a:pt x="8431" y="2057"/>
                    <a:pt x="6712" y="780"/>
                  </a:cubicBezTo>
                  <a:cubicBezTo>
                    <a:pt x="6017" y="253"/>
                    <a:pt x="5203" y="1"/>
                    <a:pt x="4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5606950" y="3495200"/>
              <a:ext cx="120775" cy="107000"/>
            </a:xfrm>
            <a:custGeom>
              <a:avLst/>
              <a:gdLst/>
              <a:ahLst/>
              <a:cxnLst/>
              <a:rect l="l" t="t" r="r" b="b"/>
              <a:pathLst>
                <a:path w="4831" h="4280" extrusionOk="0">
                  <a:moveTo>
                    <a:pt x="2428" y="0"/>
                  </a:moveTo>
                  <a:cubicBezTo>
                    <a:pt x="1788" y="0"/>
                    <a:pt x="1156" y="290"/>
                    <a:pt x="743" y="840"/>
                  </a:cubicBezTo>
                  <a:cubicBezTo>
                    <a:pt x="0" y="1769"/>
                    <a:pt x="186" y="3139"/>
                    <a:pt x="1138" y="3859"/>
                  </a:cubicBezTo>
                  <a:cubicBezTo>
                    <a:pt x="1514" y="4143"/>
                    <a:pt x="1956" y="4279"/>
                    <a:pt x="2394" y="4279"/>
                  </a:cubicBezTo>
                  <a:cubicBezTo>
                    <a:pt x="3065" y="4279"/>
                    <a:pt x="3727" y="3961"/>
                    <a:pt x="4134" y="3371"/>
                  </a:cubicBezTo>
                  <a:cubicBezTo>
                    <a:pt x="4831" y="2442"/>
                    <a:pt x="4622" y="1118"/>
                    <a:pt x="3693" y="422"/>
                  </a:cubicBezTo>
                  <a:cubicBezTo>
                    <a:pt x="3314" y="137"/>
                    <a:pt x="2869" y="0"/>
                    <a:pt x="24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4984550" y="3890075"/>
              <a:ext cx="379150" cy="329850"/>
            </a:xfrm>
            <a:custGeom>
              <a:avLst/>
              <a:gdLst/>
              <a:ahLst/>
              <a:cxnLst/>
              <a:rect l="l" t="t" r="r" b="b"/>
              <a:pathLst>
                <a:path w="15166" h="13194" extrusionOk="0">
                  <a:moveTo>
                    <a:pt x="8570" y="1"/>
                  </a:moveTo>
                  <a:cubicBezTo>
                    <a:pt x="3066" y="1"/>
                    <a:pt x="0" y="6318"/>
                    <a:pt x="3391" y="10661"/>
                  </a:cubicBezTo>
                  <a:lnTo>
                    <a:pt x="5179" y="12008"/>
                  </a:lnTo>
                  <a:lnTo>
                    <a:pt x="5063" y="12170"/>
                  </a:lnTo>
                  <a:cubicBezTo>
                    <a:pt x="6181" y="12874"/>
                    <a:pt x="7385" y="13194"/>
                    <a:pt x="8558" y="13194"/>
                  </a:cubicBezTo>
                  <a:cubicBezTo>
                    <a:pt x="11992" y="13194"/>
                    <a:pt x="15165" y="10456"/>
                    <a:pt x="15165" y="6596"/>
                  </a:cubicBezTo>
                  <a:cubicBezTo>
                    <a:pt x="15165" y="5760"/>
                    <a:pt x="15003" y="4948"/>
                    <a:pt x="14724" y="4181"/>
                  </a:cubicBezTo>
                  <a:lnTo>
                    <a:pt x="9081" y="24"/>
                  </a:lnTo>
                  <a:cubicBezTo>
                    <a:pt x="8895" y="24"/>
                    <a:pt x="8732" y="1"/>
                    <a:pt x="8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5256925" y="3597600"/>
              <a:ext cx="358750" cy="329750"/>
            </a:xfrm>
            <a:custGeom>
              <a:avLst/>
              <a:gdLst/>
              <a:ahLst/>
              <a:cxnLst/>
              <a:rect l="l" t="t" r="r" b="b"/>
              <a:pathLst>
                <a:path w="14350" h="13190" extrusionOk="0">
                  <a:moveTo>
                    <a:pt x="7697" y="1"/>
                  </a:moveTo>
                  <a:cubicBezTo>
                    <a:pt x="3311" y="1"/>
                    <a:pt x="0" y="4362"/>
                    <a:pt x="1483" y="8704"/>
                  </a:cubicBezTo>
                  <a:cubicBezTo>
                    <a:pt x="1646" y="9215"/>
                    <a:pt x="1971" y="9633"/>
                    <a:pt x="2389" y="9958"/>
                  </a:cubicBezTo>
                  <a:lnTo>
                    <a:pt x="6570" y="13070"/>
                  </a:lnTo>
                  <a:lnTo>
                    <a:pt x="6570" y="13093"/>
                  </a:lnTo>
                  <a:cubicBezTo>
                    <a:pt x="6939" y="13158"/>
                    <a:pt x="7316" y="13190"/>
                    <a:pt x="7694" y="13190"/>
                  </a:cubicBezTo>
                  <a:cubicBezTo>
                    <a:pt x="8267" y="13190"/>
                    <a:pt x="8843" y="13117"/>
                    <a:pt x="9403" y="12977"/>
                  </a:cubicBezTo>
                  <a:cubicBezTo>
                    <a:pt x="12213" y="12211"/>
                    <a:pt x="14210" y="9679"/>
                    <a:pt x="14326" y="6753"/>
                  </a:cubicBezTo>
                  <a:cubicBezTo>
                    <a:pt x="14350" y="5731"/>
                    <a:pt x="14117" y="4709"/>
                    <a:pt x="13676" y="3780"/>
                  </a:cubicBezTo>
                  <a:cubicBezTo>
                    <a:pt x="13513" y="3409"/>
                    <a:pt x="13235" y="3084"/>
                    <a:pt x="12910" y="2852"/>
                  </a:cubicBezTo>
                  <a:lnTo>
                    <a:pt x="9867" y="576"/>
                  </a:lnTo>
                  <a:cubicBezTo>
                    <a:pt x="9542" y="320"/>
                    <a:pt x="9171" y="158"/>
                    <a:pt x="8776" y="88"/>
                  </a:cubicBezTo>
                  <a:cubicBezTo>
                    <a:pt x="8411" y="29"/>
                    <a:pt x="8050" y="1"/>
                    <a:pt x="7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668;p56">
            <a:extLst>
              <a:ext uri="{FF2B5EF4-FFF2-40B4-BE49-F238E27FC236}">
                <a16:creationId xmlns:a16="http://schemas.microsoft.com/office/drawing/2014/main" id="{34ECCE07-5C8A-4F68-9C18-A5FFE5B1042B}"/>
              </a:ext>
            </a:extLst>
          </p:cNvPr>
          <p:cNvSpPr txBox="1">
            <a:spLocks/>
          </p:cNvSpPr>
          <p:nvPr/>
        </p:nvSpPr>
        <p:spPr>
          <a:xfrm>
            <a:off x="3233683" y="1568912"/>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This model saves about 74,36% monthly for advertising through email or around</a:t>
            </a:r>
          </a:p>
        </p:txBody>
      </p:sp>
      <p:sp>
        <p:nvSpPr>
          <p:cNvPr id="101" name="Google Shape;1668;p56">
            <a:extLst>
              <a:ext uri="{FF2B5EF4-FFF2-40B4-BE49-F238E27FC236}">
                <a16:creationId xmlns:a16="http://schemas.microsoft.com/office/drawing/2014/main" id="{FA179B88-692B-4F11-9DB1-C3C4A44D79FE}"/>
              </a:ext>
            </a:extLst>
          </p:cNvPr>
          <p:cNvSpPr txBox="1">
            <a:spLocks/>
          </p:cNvSpPr>
          <p:nvPr/>
        </p:nvSpPr>
        <p:spPr>
          <a:xfrm>
            <a:off x="3252563" y="3487136"/>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This model has the least total lost (34.18%) compared to the other model fitted </a:t>
            </a:r>
          </a:p>
        </p:txBody>
      </p:sp>
      <p:sp>
        <p:nvSpPr>
          <p:cNvPr id="102" name="Google Shape;1668;p56">
            <a:extLst>
              <a:ext uri="{FF2B5EF4-FFF2-40B4-BE49-F238E27FC236}">
                <a16:creationId xmlns:a16="http://schemas.microsoft.com/office/drawing/2014/main" id="{BA2DBA08-118A-4F97-B364-413DF3B63D72}"/>
              </a:ext>
            </a:extLst>
          </p:cNvPr>
          <p:cNvSpPr txBox="1">
            <a:spLocks/>
          </p:cNvSpPr>
          <p:nvPr/>
        </p:nvSpPr>
        <p:spPr>
          <a:xfrm>
            <a:off x="3197307" y="713376"/>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The best model is Logistic Regression with Threshold setting of 0.49</a:t>
            </a:r>
          </a:p>
        </p:txBody>
      </p:sp>
      <p:pic>
        <p:nvPicPr>
          <p:cNvPr id="103" name="Picture 102">
            <a:extLst>
              <a:ext uri="{FF2B5EF4-FFF2-40B4-BE49-F238E27FC236}">
                <a16:creationId xmlns:a16="http://schemas.microsoft.com/office/drawing/2014/main" id="{8DEAC808-69B5-4C7C-A3DD-5066B925B3C6}"/>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H</a:t>
            </a:r>
            <a:r>
              <a:rPr lang="en-ID" b="1" dirty="0"/>
              <a:t>OME</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7" name="Picture 6">
            <a:extLst>
              <a:ext uri="{FF2B5EF4-FFF2-40B4-BE49-F238E27FC236}">
                <a16:creationId xmlns:a16="http://schemas.microsoft.com/office/drawing/2014/main" id="{8C0B0DCD-4451-41E1-978F-4F92F6F58951}"/>
              </a:ext>
            </a:extLst>
          </p:cNvPr>
          <p:cNvPicPr>
            <a:picLocks noChangeAspect="1"/>
          </p:cNvPicPr>
          <p:nvPr/>
        </p:nvPicPr>
        <p:blipFill>
          <a:blip r:embed="rId4"/>
          <a:stretch>
            <a:fillRect/>
          </a:stretch>
        </p:blipFill>
        <p:spPr>
          <a:xfrm>
            <a:off x="895645" y="1071461"/>
            <a:ext cx="7123526" cy="40069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ID" b="1" dirty="0"/>
              <a:t>VISUALIZATION</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8" name="Picture 7">
            <a:extLst>
              <a:ext uri="{FF2B5EF4-FFF2-40B4-BE49-F238E27FC236}">
                <a16:creationId xmlns:a16="http://schemas.microsoft.com/office/drawing/2014/main" id="{2DAF331C-E0D3-4B35-BAD9-96B8A7C8E847}"/>
              </a:ext>
            </a:extLst>
          </p:cNvPr>
          <p:cNvPicPr>
            <a:picLocks noChangeAspect="1"/>
          </p:cNvPicPr>
          <p:nvPr/>
        </p:nvPicPr>
        <p:blipFill>
          <a:blip r:embed="rId4"/>
          <a:stretch>
            <a:fillRect/>
          </a:stretch>
        </p:blipFill>
        <p:spPr>
          <a:xfrm>
            <a:off x="895645" y="1071461"/>
            <a:ext cx="7123526" cy="4006983"/>
          </a:xfrm>
          <a:prstGeom prst="rect">
            <a:avLst/>
          </a:prstGeom>
        </p:spPr>
      </p:pic>
    </p:spTree>
    <p:extLst>
      <p:ext uri="{BB962C8B-B14F-4D97-AF65-F5344CB8AC3E}">
        <p14:creationId xmlns:p14="http://schemas.microsoft.com/office/powerpoint/2010/main" val="20503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ID" b="1" dirty="0"/>
              <a:t>PREDICTION</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14" name="Picture 13">
            <a:extLst>
              <a:ext uri="{FF2B5EF4-FFF2-40B4-BE49-F238E27FC236}">
                <a16:creationId xmlns:a16="http://schemas.microsoft.com/office/drawing/2014/main" id="{7ACA3FBC-0869-43FE-89A4-2BF294FA4D3D}"/>
              </a:ext>
            </a:extLst>
          </p:cNvPr>
          <p:cNvPicPr>
            <a:picLocks noChangeAspect="1"/>
          </p:cNvPicPr>
          <p:nvPr/>
        </p:nvPicPr>
        <p:blipFill rotWithShape="1">
          <a:blip r:embed="rId4"/>
          <a:srcRect r="52339"/>
          <a:stretch/>
        </p:blipFill>
        <p:spPr>
          <a:xfrm>
            <a:off x="4086907" y="1071461"/>
            <a:ext cx="3923618" cy="4006983"/>
          </a:xfrm>
          <a:prstGeom prst="rect">
            <a:avLst/>
          </a:prstGeom>
        </p:spPr>
      </p:pic>
      <p:pic>
        <p:nvPicPr>
          <p:cNvPr id="15" name="Picture 14">
            <a:extLst>
              <a:ext uri="{FF2B5EF4-FFF2-40B4-BE49-F238E27FC236}">
                <a16:creationId xmlns:a16="http://schemas.microsoft.com/office/drawing/2014/main" id="{0280EC58-8801-4935-99C9-0CF37E3C007B}"/>
              </a:ext>
            </a:extLst>
          </p:cNvPr>
          <p:cNvPicPr>
            <a:picLocks noChangeAspect="1"/>
          </p:cNvPicPr>
          <p:nvPr/>
        </p:nvPicPr>
        <p:blipFill rotWithShape="1">
          <a:blip r:embed="rId5"/>
          <a:srcRect r="55201"/>
          <a:stretch/>
        </p:blipFill>
        <p:spPr>
          <a:xfrm>
            <a:off x="895645" y="1071461"/>
            <a:ext cx="3191262" cy="4006983"/>
          </a:xfrm>
          <a:prstGeom prst="rect">
            <a:avLst/>
          </a:prstGeom>
        </p:spPr>
      </p:pic>
    </p:spTree>
    <p:extLst>
      <p:ext uri="{BB962C8B-B14F-4D97-AF65-F5344CB8AC3E}">
        <p14:creationId xmlns:p14="http://schemas.microsoft.com/office/powerpoint/2010/main" val="424973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R</a:t>
            </a:r>
            <a:r>
              <a:rPr lang="en-ID" b="1" dirty="0"/>
              <a:t>ESULT</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13" name="Picture 12">
            <a:extLst>
              <a:ext uri="{FF2B5EF4-FFF2-40B4-BE49-F238E27FC236}">
                <a16:creationId xmlns:a16="http://schemas.microsoft.com/office/drawing/2014/main" id="{BE9E75C1-B6C7-4A3B-9331-22783F023865}"/>
              </a:ext>
            </a:extLst>
          </p:cNvPr>
          <p:cNvPicPr>
            <a:picLocks noChangeAspect="1"/>
          </p:cNvPicPr>
          <p:nvPr/>
        </p:nvPicPr>
        <p:blipFill rotWithShape="1">
          <a:blip r:embed="rId4"/>
          <a:srcRect r="46875"/>
          <a:stretch/>
        </p:blipFill>
        <p:spPr>
          <a:xfrm>
            <a:off x="895645" y="1071460"/>
            <a:ext cx="3504905" cy="4006983"/>
          </a:xfrm>
          <a:prstGeom prst="rect">
            <a:avLst/>
          </a:prstGeom>
        </p:spPr>
      </p:pic>
      <p:pic>
        <p:nvPicPr>
          <p:cNvPr id="14" name="Picture 13">
            <a:extLst>
              <a:ext uri="{FF2B5EF4-FFF2-40B4-BE49-F238E27FC236}">
                <a16:creationId xmlns:a16="http://schemas.microsoft.com/office/drawing/2014/main" id="{AA8C5D0C-0CAC-46B8-A575-C420741E6963}"/>
              </a:ext>
            </a:extLst>
          </p:cNvPr>
          <p:cNvPicPr>
            <a:picLocks noChangeAspect="1"/>
          </p:cNvPicPr>
          <p:nvPr/>
        </p:nvPicPr>
        <p:blipFill rotWithShape="1">
          <a:blip r:embed="rId5"/>
          <a:srcRect r="46411"/>
          <a:stretch/>
        </p:blipFill>
        <p:spPr>
          <a:xfrm>
            <a:off x="4400550" y="1071459"/>
            <a:ext cx="3618621" cy="4006983"/>
          </a:xfrm>
          <a:prstGeom prst="rect">
            <a:avLst/>
          </a:prstGeom>
        </p:spPr>
      </p:pic>
    </p:spTree>
    <p:extLst>
      <p:ext uri="{BB962C8B-B14F-4D97-AF65-F5344CB8AC3E}">
        <p14:creationId xmlns:p14="http://schemas.microsoft.com/office/powerpoint/2010/main" val="336104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77C11F-7488-44A5-8529-AC0233384867}"/>
              </a:ext>
            </a:extLst>
          </p:cNvPr>
          <p:cNvSpPr/>
          <p:nvPr/>
        </p:nvSpPr>
        <p:spPr>
          <a:xfrm>
            <a:off x="521797" y="2555750"/>
            <a:ext cx="3167100" cy="2219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99" name="Google Shape;2399;p69"/>
          <p:cNvSpPr txBox="1">
            <a:spLocks noGrp="1"/>
          </p:cNvSpPr>
          <p:nvPr>
            <p:ph type="title"/>
          </p:nvPr>
        </p:nvSpPr>
        <p:spPr>
          <a:xfrm>
            <a:off x="630000" y="828450"/>
            <a:ext cx="32676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400" name="Google Shape;2400;p69"/>
          <p:cNvSpPr txBox="1">
            <a:spLocks noGrp="1"/>
          </p:cNvSpPr>
          <p:nvPr>
            <p:ph type="subTitle" idx="1"/>
          </p:nvPr>
        </p:nvSpPr>
        <p:spPr>
          <a:xfrm>
            <a:off x="610963" y="1669051"/>
            <a:ext cx="3167100" cy="100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FFFFFF"/>
                </a:solidFill>
                <a:latin typeface="Poppins SemiBold"/>
                <a:ea typeface="Poppins SemiBold"/>
                <a:cs typeface="Poppins SemiBold"/>
                <a:sym typeface="Poppins SemiBold"/>
              </a:rPr>
              <a:t>Do you have any questions?</a:t>
            </a:r>
          </a:p>
          <a:p>
            <a:pPr marL="0" lvl="0" indent="0" algn="l" rtl="0">
              <a:lnSpc>
                <a:spcPct val="100000"/>
              </a:lnSpc>
              <a:spcBef>
                <a:spcPts val="0"/>
              </a:spcBef>
              <a:spcAft>
                <a:spcPts val="0"/>
              </a:spcAft>
              <a:buNone/>
            </a:pPr>
            <a:r>
              <a:rPr lang="en" dirty="0">
                <a:solidFill>
                  <a:srgbClr val="FFFFFF"/>
                </a:solidFill>
                <a:latin typeface="Poppins SemiBold"/>
                <a:ea typeface="Poppins SemiBold"/>
                <a:cs typeface="Poppins SemiBold"/>
                <a:sym typeface="Poppins SemiBold"/>
              </a:rPr>
              <a:t>You can find me at </a:t>
            </a:r>
          </a:p>
          <a:p>
            <a:pPr marL="0" lvl="0" indent="0" algn="l" rtl="0">
              <a:lnSpc>
                <a:spcPct val="100000"/>
              </a:lnSpc>
              <a:spcBef>
                <a:spcPts val="0"/>
              </a:spcBef>
              <a:spcAft>
                <a:spcPts val="0"/>
              </a:spcAft>
              <a:buNone/>
            </a:pPr>
            <a:r>
              <a:rPr lang="en" dirty="0">
                <a:solidFill>
                  <a:srgbClr val="FFFFFF"/>
                </a:solidFill>
                <a:latin typeface="Poppins SemiBold"/>
                <a:cs typeface="Poppins SemiBold"/>
                <a:sym typeface="Poppins SemiBold"/>
              </a:rPr>
              <a:t>johanklemantan@gmail</a:t>
            </a:r>
            <a:r>
              <a:rPr lang="en" dirty="0">
                <a:solidFill>
                  <a:srgbClr val="FFFFFF"/>
                </a:solidFill>
              </a:rPr>
              <a:t>.com </a:t>
            </a:r>
            <a:endParaRPr dirty="0">
              <a:solidFill>
                <a:srgbClr val="FFFFFF"/>
              </a:solidFill>
            </a:endParaRPr>
          </a:p>
        </p:txBody>
      </p:sp>
      <p:grpSp>
        <p:nvGrpSpPr>
          <p:cNvPr id="2413" name="Google Shape;2413;p69"/>
          <p:cNvGrpSpPr/>
          <p:nvPr/>
        </p:nvGrpSpPr>
        <p:grpSpPr>
          <a:xfrm>
            <a:off x="4558975" y="405050"/>
            <a:ext cx="3848600" cy="3678500"/>
            <a:chOff x="2103350" y="967800"/>
            <a:chExt cx="3848600" cy="3678500"/>
          </a:xfrm>
        </p:grpSpPr>
        <p:sp>
          <p:nvSpPr>
            <p:cNvPr id="2414" name="Google Shape;2414;p69"/>
            <p:cNvSpPr/>
            <p:nvPr/>
          </p:nvSpPr>
          <p:spPr>
            <a:xfrm>
              <a:off x="2103350" y="1221375"/>
              <a:ext cx="3642625" cy="2784400"/>
            </a:xfrm>
            <a:custGeom>
              <a:avLst/>
              <a:gdLst/>
              <a:ahLst/>
              <a:cxnLst/>
              <a:rect l="l" t="t" r="r" b="b"/>
              <a:pathLst>
                <a:path w="145705" h="111376" extrusionOk="0">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2103350" y="1221375"/>
              <a:ext cx="3642625" cy="2784400"/>
            </a:xfrm>
            <a:custGeom>
              <a:avLst/>
              <a:gdLst/>
              <a:ahLst/>
              <a:cxnLst/>
              <a:rect l="l" t="t" r="r" b="b"/>
              <a:pathLst>
                <a:path w="145705" h="111376" extrusionOk="0">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FFFF">
                <a:alpha val="82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2929775" y="4063350"/>
              <a:ext cx="1575300" cy="225175"/>
            </a:xfrm>
            <a:custGeom>
              <a:avLst/>
              <a:gdLst/>
              <a:ahLst/>
              <a:cxnLst/>
              <a:rect l="l" t="t" r="r" b="b"/>
              <a:pathLst>
                <a:path w="63012" h="9007" extrusionOk="0">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2929775" y="4063350"/>
              <a:ext cx="1575300" cy="225175"/>
            </a:xfrm>
            <a:custGeom>
              <a:avLst/>
              <a:gdLst/>
              <a:ahLst/>
              <a:cxnLst/>
              <a:rect l="l" t="t" r="r" b="b"/>
              <a:pathLst>
                <a:path w="63012" h="9007" extrusionOk="0">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FFF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5006250" y="4327700"/>
              <a:ext cx="884825" cy="225200"/>
            </a:xfrm>
            <a:custGeom>
              <a:avLst/>
              <a:gdLst/>
              <a:ahLst/>
              <a:cxnLst/>
              <a:rect l="l" t="t" r="r" b="b"/>
              <a:pathLst>
                <a:path w="35393" h="9008" extrusionOk="0">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5006250" y="4327700"/>
              <a:ext cx="884825" cy="225200"/>
            </a:xfrm>
            <a:custGeom>
              <a:avLst/>
              <a:gdLst/>
              <a:ahLst/>
              <a:cxnLst/>
              <a:rect l="l" t="t" r="r" b="b"/>
              <a:pathLst>
                <a:path w="35393" h="9008" extrusionOk="0">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FFF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5141350" y="4264325"/>
              <a:ext cx="342650" cy="130625"/>
            </a:xfrm>
            <a:custGeom>
              <a:avLst/>
              <a:gdLst/>
              <a:ahLst/>
              <a:cxnLst/>
              <a:rect l="l" t="t" r="r" b="b"/>
              <a:pathLst>
                <a:path w="13706" h="5225" extrusionOk="0">
                  <a:moveTo>
                    <a:pt x="7105" y="1"/>
                  </a:moveTo>
                  <a:cubicBezTo>
                    <a:pt x="5604" y="1101"/>
                    <a:pt x="4003" y="2102"/>
                    <a:pt x="2335" y="2969"/>
                  </a:cubicBezTo>
                  <a:cubicBezTo>
                    <a:pt x="367" y="3870"/>
                    <a:pt x="0" y="3870"/>
                    <a:pt x="67" y="4404"/>
                  </a:cubicBezTo>
                  <a:cubicBezTo>
                    <a:pt x="133" y="4756"/>
                    <a:pt x="1143" y="5224"/>
                    <a:pt x="3011" y="5224"/>
                  </a:cubicBezTo>
                  <a:cubicBezTo>
                    <a:pt x="3974" y="5224"/>
                    <a:pt x="5164" y="5100"/>
                    <a:pt x="6572" y="4771"/>
                  </a:cubicBezTo>
                  <a:cubicBezTo>
                    <a:pt x="10741" y="3803"/>
                    <a:pt x="12709" y="4003"/>
                    <a:pt x="13310" y="2035"/>
                  </a:cubicBezTo>
                  <a:cubicBezTo>
                    <a:pt x="13705" y="760"/>
                    <a:pt x="13420" y="543"/>
                    <a:pt x="12826" y="543"/>
                  </a:cubicBezTo>
                  <a:cubicBezTo>
                    <a:pt x="12519" y="543"/>
                    <a:pt x="12129" y="601"/>
                    <a:pt x="11709" y="601"/>
                  </a:cubicBezTo>
                  <a:cubicBezTo>
                    <a:pt x="10174" y="501"/>
                    <a:pt x="8640" y="301"/>
                    <a:pt x="7105"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5142175" y="4328550"/>
              <a:ext cx="326100" cy="66200"/>
            </a:xfrm>
            <a:custGeom>
              <a:avLst/>
              <a:gdLst/>
              <a:ahLst/>
              <a:cxnLst/>
              <a:rect l="l" t="t" r="r" b="b"/>
              <a:pathLst>
                <a:path w="13044" h="2648" extrusionOk="0">
                  <a:moveTo>
                    <a:pt x="13043" y="0"/>
                  </a:moveTo>
                  <a:cubicBezTo>
                    <a:pt x="11275" y="467"/>
                    <a:pt x="8073" y="1268"/>
                    <a:pt x="5404" y="1668"/>
                  </a:cubicBezTo>
                  <a:cubicBezTo>
                    <a:pt x="4716" y="1800"/>
                    <a:pt x="4018" y="1864"/>
                    <a:pt x="3317" y="1864"/>
                  </a:cubicBezTo>
                  <a:cubicBezTo>
                    <a:pt x="2251" y="1864"/>
                    <a:pt x="1180" y="1716"/>
                    <a:pt x="134" y="1434"/>
                  </a:cubicBezTo>
                  <a:cubicBezTo>
                    <a:pt x="34" y="1535"/>
                    <a:pt x="1" y="1668"/>
                    <a:pt x="34" y="1835"/>
                  </a:cubicBezTo>
                  <a:cubicBezTo>
                    <a:pt x="100" y="2167"/>
                    <a:pt x="1126" y="2648"/>
                    <a:pt x="3021" y="2648"/>
                  </a:cubicBezTo>
                  <a:cubicBezTo>
                    <a:pt x="3977" y="2648"/>
                    <a:pt x="5153" y="2526"/>
                    <a:pt x="6539" y="2202"/>
                  </a:cubicBezTo>
                  <a:cubicBezTo>
                    <a:pt x="10275" y="1334"/>
                    <a:pt x="12243" y="1401"/>
                    <a:pt x="1304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5115500" y="3333325"/>
              <a:ext cx="721325" cy="976350"/>
            </a:xfrm>
            <a:custGeom>
              <a:avLst/>
              <a:gdLst/>
              <a:ahLst/>
              <a:cxnLst/>
              <a:rect l="l" t="t" r="r" b="b"/>
              <a:pathLst>
                <a:path w="28853" h="39054" extrusionOk="0">
                  <a:moveTo>
                    <a:pt x="26914" y="1"/>
                  </a:moveTo>
                  <a:cubicBezTo>
                    <a:pt x="26301" y="1"/>
                    <a:pt x="25532" y="66"/>
                    <a:pt x="24618" y="181"/>
                  </a:cubicBezTo>
                  <a:cubicBezTo>
                    <a:pt x="21682" y="548"/>
                    <a:pt x="10107" y="414"/>
                    <a:pt x="9340" y="548"/>
                  </a:cubicBezTo>
                  <a:cubicBezTo>
                    <a:pt x="8606" y="714"/>
                    <a:pt x="8306" y="1682"/>
                    <a:pt x="8306" y="1682"/>
                  </a:cubicBezTo>
                  <a:cubicBezTo>
                    <a:pt x="7906" y="2349"/>
                    <a:pt x="7606" y="3049"/>
                    <a:pt x="7305" y="3750"/>
                  </a:cubicBezTo>
                  <a:cubicBezTo>
                    <a:pt x="7305" y="3983"/>
                    <a:pt x="601" y="13690"/>
                    <a:pt x="300" y="16492"/>
                  </a:cubicBezTo>
                  <a:cubicBezTo>
                    <a:pt x="0" y="19294"/>
                    <a:pt x="7139" y="31203"/>
                    <a:pt x="7439" y="31970"/>
                  </a:cubicBezTo>
                  <a:cubicBezTo>
                    <a:pt x="7739" y="32704"/>
                    <a:pt x="8039" y="33004"/>
                    <a:pt x="8573" y="34138"/>
                  </a:cubicBezTo>
                  <a:cubicBezTo>
                    <a:pt x="9107" y="35273"/>
                    <a:pt x="7972" y="34772"/>
                    <a:pt x="7906" y="35439"/>
                  </a:cubicBezTo>
                  <a:cubicBezTo>
                    <a:pt x="7872" y="36106"/>
                    <a:pt x="7872" y="36807"/>
                    <a:pt x="7906" y="37474"/>
                  </a:cubicBezTo>
                  <a:cubicBezTo>
                    <a:pt x="8940" y="38041"/>
                    <a:pt x="10041" y="38475"/>
                    <a:pt x="11141" y="38842"/>
                  </a:cubicBezTo>
                  <a:cubicBezTo>
                    <a:pt x="11618" y="38983"/>
                    <a:pt x="12110" y="39053"/>
                    <a:pt x="12598" y="39053"/>
                  </a:cubicBezTo>
                  <a:cubicBezTo>
                    <a:pt x="13611" y="39053"/>
                    <a:pt x="14611" y="38749"/>
                    <a:pt x="15444" y="38141"/>
                  </a:cubicBezTo>
                  <a:cubicBezTo>
                    <a:pt x="16278" y="37474"/>
                    <a:pt x="16078" y="37007"/>
                    <a:pt x="15678" y="35206"/>
                  </a:cubicBezTo>
                  <a:cubicBezTo>
                    <a:pt x="15311" y="33405"/>
                    <a:pt x="8673" y="17793"/>
                    <a:pt x="8673" y="17126"/>
                  </a:cubicBezTo>
                  <a:cubicBezTo>
                    <a:pt x="8673" y="16426"/>
                    <a:pt x="15078" y="7886"/>
                    <a:pt x="15078" y="7886"/>
                  </a:cubicBezTo>
                  <a:lnTo>
                    <a:pt x="17513" y="8487"/>
                  </a:lnTo>
                  <a:lnTo>
                    <a:pt x="17279" y="9854"/>
                  </a:lnTo>
                  <a:cubicBezTo>
                    <a:pt x="17279" y="9854"/>
                    <a:pt x="16845" y="11355"/>
                    <a:pt x="18280" y="11355"/>
                  </a:cubicBezTo>
                  <a:cubicBezTo>
                    <a:pt x="19714" y="11355"/>
                    <a:pt x="25051" y="11055"/>
                    <a:pt x="26886" y="7453"/>
                  </a:cubicBezTo>
                  <a:cubicBezTo>
                    <a:pt x="28687" y="3817"/>
                    <a:pt x="28554" y="1148"/>
                    <a:pt x="28554" y="1148"/>
                  </a:cubicBezTo>
                  <a:cubicBezTo>
                    <a:pt x="28852" y="321"/>
                    <a:pt x="28266" y="1"/>
                    <a:pt x="26914"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5358175" y="3899075"/>
              <a:ext cx="10025" cy="22525"/>
            </a:xfrm>
            <a:custGeom>
              <a:avLst/>
              <a:gdLst/>
              <a:ahLst/>
              <a:cxnLst/>
              <a:rect l="l" t="t" r="r" b="b"/>
              <a:pathLst>
                <a:path w="401" h="901" fill="none" extrusionOk="0">
                  <a:moveTo>
                    <a:pt x="0" y="0"/>
                  </a:moveTo>
                  <a:lnTo>
                    <a:pt x="400" y="901"/>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5205550" y="3639725"/>
              <a:ext cx="186000" cy="234350"/>
            </a:xfrm>
            <a:custGeom>
              <a:avLst/>
              <a:gdLst/>
              <a:ahLst/>
              <a:cxnLst/>
              <a:rect l="l" t="t" r="r" b="b"/>
              <a:pathLst>
                <a:path w="7440" h="9374" fill="none" extrusionOk="0">
                  <a:moveTo>
                    <a:pt x="7439" y="0"/>
                  </a:moveTo>
                  <a:lnTo>
                    <a:pt x="4170" y="4270"/>
                  </a:lnTo>
                  <a:cubicBezTo>
                    <a:pt x="4170" y="4270"/>
                    <a:pt x="1" y="4770"/>
                    <a:pt x="1268" y="4837"/>
                  </a:cubicBezTo>
                  <a:cubicBezTo>
                    <a:pt x="2502" y="4937"/>
                    <a:pt x="3770" y="4937"/>
                    <a:pt x="3770" y="4937"/>
                  </a:cubicBezTo>
                  <a:cubicBezTo>
                    <a:pt x="3770" y="4937"/>
                    <a:pt x="2669" y="5271"/>
                    <a:pt x="2936" y="5437"/>
                  </a:cubicBezTo>
                  <a:cubicBezTo>
                    <a:pt x="3236" y="5537"/>
                    <a:pt x="3537" y="5604"/>
                    <a:pt x="3870" y="5604"/>
                  </a:cubicBezTo>
                  <a:lnTo>
                    <a:pt x="5638" y="9373"/>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4977050" y="2532700"/>
              <a:ext cx="863975" cy="896425"/>
            </a:xfrm>
            <a:custGeom>
              <a:avLst/>
              <a:gdLst/>
              <a:ahLst/>
              <a:cxnLst/>
              <a:rect l="l" t="t" r="r" b="b"/>
              <a:pathLst>
                <a:path w="34559" h="35857" extrusionOk="0">
                  <a:moveTo>
                    <a:pt x="14337" y="0"/>
                  </a:moveTo>
                  <a:cubicBezTo>
                    <a:pt x="13675" y="0"/>
                    <a:pt x="13105" y="29"/>
                    <a:pt x="12677" y="83"/>
                  </a:cubicBezTo>
                  <a:cubicBezTo>
                    <a:pt x="10775" y="316"/>
                    <a:pt x="10208" y="1384"/>
                    <a:pt x="10208" y="1384"/>
                  </a:cubicBezTo>
                  <a:cubicBezTo>
                    <a:pt x="10208" y="1384"/>
                    <a:pt x="9174" y="1951"/>
                    <a:pt x="7573" y="2851"/>
                  </a:cubicBezTo>
                  <a:cubicBezTo>
                    <a:pt x="5972" y="3752"/>
                    <a:pt x="5071" y="4219"/>
                    <a:pt x="4838" y="4986"/>
                  </a:cubicBezTo>
                  <a:cubicBezTo>
                    <a:pt x="4637" y="5720"/>
                    <a:pt x="1" y="15194"/>
                    <a:pt x="1" y="15194"/>
                  </a:cubicBezTo>
                  <a:cubicBezTo>
                    <a:pt x="1" y="15194"/>
                    <a:pt x="1835" y="16261"/>
                    <a:pt x="3503" y="17028"/>
                  </a:cubicBezTo>
                  <a:cubicBezTo>
                    <a:pt x="4738" y="17529"/>
                    <a:pt x="6072" y="17896"/>
                    <a:pt x="7406" y="18162"/>
                  </a:cubicBezTo>
                  <a:lnTo>
                    <a:pt x="8941" y="14960"/>
                  </a:lnTo>
                  <a:cubicBezTo>
                    <a:pt x="8941" y="14960"/>
                    <a:pt x="11843" y="20497"/>
                    <a:pt x="13110" y="22465"/>
                  </a:cubicBezTo>
                  <a:cubicBezTo>
                    <a:pt x="15312" y="25968"/>
                    <a:pt x="14611" y="28136"/>
                    <a:pt x="14311" y="29337"/>
                  </a:cubicBezTo>
                  <a:cubicBezTo>
                    <a:pt x="14011" y="30538"/>
                    <a:pt x="13177" y="32806"/>
                    <a:pt x="13410" y="33106"/>
                  </a:cubicBezTo>
                  <a:cubicBezTo>
                    <a:pt x="13602" y="33394"/>
                    <a:pt x="19031" y="35856"/>
                    <a:pt x="22830" y="35856"/>
                  </a:cubicBezTo>
                  <a:cubicBezTo>
                    <a:pt x="22996" y="35856"/>
                    <a:pt x="23158" y="35851"/>
                    <a:pt x="23317" y="35842"/>
                  </a:cubicBezTo>
                  <a:cubicBezTo>
                    <a:pt x="27087" y="35608"/>
                    <a:pt x="33558" y="35275"/>
                    <a:pt x="34025" y="34741"/>
                  </a:cubicBezTo>
                  <a:cubicBezTo>
                    <a:pt x="34459" y="34207"/>
                    <a:pt x="34559" y="31138"/>
                    <a:pt x="34559" y="30905"/>
                  </a:cubicBezTo>
                  <a:cubicBezTo>
                    <a:pt x="34559" y="30705"/>
                    <a:pt x="33892" y="24800"/>
                    <a:pt x="33191" y="21231"/>
                  </a:cubicBezTo>
                  <a:cubicBezTo>
                    <a:pt x="32524" y="17695"/>
                    <a:pt x="28821" y="8155"/>
                    <a:pt x="27621" y="5587"/>
                  </a:cubicBezTo>
                  <a:cubicBezTo>
                    <a:pt x="26386" y="3018"/>
                    <a:pt x="25252" y="2184"/>
                    <a:pt x="22183" y="1150"/>
                  </a:cubicBezTo>
                  <a:cubicBezTo>
                    <a:pt x="19818" y="328"/>
                    <a:pt x="16562" y="0"/>
                    <a:pt x="14337" y="0"/>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5550800" y="2819950"/>
              <a:ext cx="116775" cy="48400"/>
            </a:xfrm>
            <a:custGeom>
              <a:avLst/>
              <a:gdLst/>
              <a:ahLst/>
              <a:cxnLst/>
              <a:rect l="l" t="t" r="r" b="b"/>
              <a:pathLst>
                <a:path w="4671" h="1936" fill="none" extrusionOk="0">
                  <a:moveTo>
                    <a:pt x="1" y="1"/>
                  </a:moveTo>
                  <a:lnTo>
                    <a:pt x="4671" y="1535"/>
                  </a:lnTo>
                  <a:lnTo>
                    <a:pt x="734" y="1936"/>
                  </a:ln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5358175" y="3119350"/>
              <a:ext cx="251025" cy="91750"/>
            </a:xfrm>
            <a:custGeom>
              <a:avLst/>
              <a:gdLst/>
              <a:ahLst/>
              <a:cxnLst/>
              <a:rect l="l" t="t" r="r" b="b"/>
              <a:pathLst>
                <a:path w="10041" h="3670" fill="none" extrusionOk="0">
                  <a:moveTo>
                    <a:pt x="0" y="0"/>
                  </a:moveTo>
                  <a:cubicBezTo>
                    <a:pt x="0" y="0"/>
                    <a:pt x="4503" y="3669"/>
                    <a:pt x="10041" y="3669"/>
                  </a:cubicBez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5395700" y="3202725"/>
              <a:ext cx="190150" cy="44225"/>
            </a:xfrm>
            <a:custGeom>
              <a:avLst/>
              <a:gdLst/>
              <a:ahLst/>
              <a:cxnLst/>
              <a:rect l="l" t="t" r="r" b="b"/>
              <a:pathLst>
                <a:path w="7606" h="1769" fill="none" extrusionOk="0">
                  <a:moveTo>
                    <a:pt x="0" y="1"/>
                  </a:moveTo>
                  <a:cubicBezTo>
                    <a:pt x="0" y="1"/>
                    <a:pt x="3769" y="1769"/>
                    <a:pt x="7606" y="1168"/>
                  </a:cubicBez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5101325" y="2764075"/>
              <a:ext cx="99250" cy="142650"/>
            </a:xfrm>
            <a:custGeom>
              <a:avLst/>
              <a:gdLst/>
              <a:ahLst/>
              <a:cxnLst/>
              <a:rect l="l" t="t" r="r" b="b"/>
              <a:pathLst>
                <a:path w="3970" h="5706" fill="none" extrusionOk="0">
                  <a:moveTo>
                    <a:pt x="2068" y="1068"/>
                  </a:moveTo>
                  <a:lnTo>
                    <a:pt x="3970" y="5705"/>
                  </a:lnTo>
                  <a:lnTo>
                    <a:pt x="0" y="1"/>
                  </a:ln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5217825" y="2509300"/>
              <a:ext cx="229875" cy="265025"/>
            </a:xfrm>
            <a:custGeom>
              <a:avLst/>
              <a:gdLst/>
              <a:ahLst/>
              <a:cxnLst/>
              <a:rect l="l" t="t" r="r" b="b"/>
              <a:pathLst>
                <a:path w="9195" h="10601" extrusionOk="0">
                  <a:moveTo>
                    <a:pt x="4570" y="0"/>
                  </a:moveTo>
                  <a:cubicBezTo>
                    <a:pt x="2956" y="0"/>
                    <a:pt x="965" y="842"/>
                    <a:pt x="277" y="2820"/>
                  </a:cubicBezTo>
                  <a:cubicBezTo>
                    <a:pt x="143" y="3687"/>
                    <a:pt x="143" y="4555"/>
                    <a:pt x="177" y="5389"/>
                  </a:cubicBezTo>
                  <a:cubicBezTo>
                    <a:pt x="277" y="6990"/>
                    <a:pt x="777" y="8124"/>
                    <a:pt x="344" y="9258"/>
                  </a:cubicBezTo>
                  <a:cubicBezTo>
                    <a:pt x="1" y="10091"/>
                    <a:pt x="198" y="10600"/>
                    <a:pt x="511" y="10600"/>
                  </a:cubicBezTo>
                  <a:cubicBezTo>
                    <a:pt x="625" y="10600"/>
                    <a:pt x="753" y="10534"/>
                    <a:pt x="877" y="10392"/>
                  </a:cubicBezTo>
                  <a:cubicBezTo>
                    <a:pt x="1311" y="9858"/>
                    <a:pt x="2078" y="7824"/>
                    <a:pt x="2245" y="7457"/>
                  </a:cubicBezTo>
                  <a:cubicBezTo>
                    <a:pt x="2378" y="7056"/>
                    <a:pt x="5581" y="6389"/>
                    <a:pt x="6014" y="6389"/>
                  </a:cubicBezTo>
                  <a:cubicBezTo>
                    <a:pt x="6448" y="6389"/>
                    <a:pt x="7882" y="8658"/>
                    <a:pt x="8583" y="8958"/>
                  </a:cubicBezTo>
                  <a:cubicBezTo>
                    <a:pt x="8697" y="9009"/>
                    <a:pt x="8788" y="9034"/>
                    <a:pt x="8858" y="9034"/>
                  </a:cubicBezTo>
                  <a:cubicBezTo>
                    <a:pt x="9194" y="9034"/>
                    <a:pt x="9036" y="8452"/>
                    <a:pt x="8650" y="7457"/>
                  </a:cubicBezTo>
                  <a:cubicBezTo>
                    <a:pt x="8183" y="6222"/>
                    <a:pt x="7682" y="2019"/>
                    <a:pt x="6615" y="719"/>
                  </a:cubicBezTo>
                  <a:cubicBezTo>
                    <a:pt x="6235" y="256"/>
                    <a:pt x="5460" y="0"/>
                    <a:pt x="4570"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5235200" y="2587300"/>
              <a:ext cx="148850" cy="207475"/>
            </a:xfrm>
            <a:custGeom>
              <a:avLst/>
              <a:gdLst/>
              <a:ahLst/>
              <a:cxnLst/>
              <a:rect l="l" t="t" r="r" b="b"/>
              <a:pathLst>
                <a:path w="5954" h="8299" extrusionOk="0">
                  <a:moveTo>
                    <a:pt x="5253" y="0"/>
                  </a:moveTo>
                  <a:cubicBezTo>
                    <a:pt x="5253" y="0"/>
                    <a:pt x="3382" y="1255"/>
                    <a:pt x="1508" y="1255"/>
                  </a:cubicBezTo>
                  <a:cubicBezTo>
                    <a:pt x="1116" y="1255"/>
                    <a:pt x="724" y="1200"/>
                    <a:pt x="349" y="1068"/>
                  </a:cubicBezTo>
                  <a:cubicBezTo>
                    <a:pt x="342" y="1066"/>
                    <a:pt x="336" y="1064"/>
                    <a:pt x="330" y="1064"/>
                  </a:cubicBezTo>
                  <a:cubicBezTo>
                    <a:pt x="0" y="1064"/>
                    <a:pt x="2535" y="4970"/>
                    <a:pt x="3585" y="6972"/>
                  </a:cubicBezTo>
                  <a:cubicBezTo>
                    <a:pt x="4075" y="7906"/>
                    <a:pt x="4544" y="8299"/>
                    <a:pt x="4924" y="8299"/>
                  </a:cubicBezTo>
                  <a:cubicBezTo>
                    <a:pt x="5372" y="8299"/>
                    <a:pt x="5696" y="7753"/>
                    <a:pt x="5786" y="6905"/>
                  </a:cubicBezTo>
                  <a:cubicBezTo>
                    <a:pt x="5953" y="5304"/>
                    <a:pt x="5253" y="0"/>
                    <a:pt x="525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5301450" y="2712375"/>
              <a:ext cx="79250" cy="82700"/>
            </a:xfrm>
            <a:custGeom>
              <a:avLst/>
              <a:gdLst/>
              <a:ahLst/>
              <a:cxnLst/>
              <a:rect l="l" t="t" r="r" b="b"/>
              <a:pathLst>
                <a:path w="3170" h="3308" extrusionOk="0">
                  <a:moveTo>
                    <a:pt x="3103" y="1"/>
                  </a:moveTo>
                  <a:cubicBezTo>
                    <a:pt x="2458" y="268"/>
                    <a:pt x="1754" y="401"/>
                    <a:pt x="1050" y="401"/>
                  </a:cubicBezTo>
                  <a:cubicBezTo>
                    <a:pt x="698" y="401"/>
                    <a:pt x="345" y="368"/>
                    <a:pt x="1" y="301"/>
                  </a:cubicBezTo>
                  <a:lnTo>
                    <a:pt x="1" y="301"/>
                  </a:lnTo>
                  <a:cubicBezTo>
                    <a:pt x="368" y="901"/>
                    <a:pt x="701" y="1502"/>
                    <a:pt x="935" y="1969"/>
                  </a:cubicBezTo>
                  <a:cubicBezTo>
                    <a:pt x="1427" y="2908"/>
                    <a:pt x="1899" y="3307"/>
                    <a:pt x="2280" y="3307"/>
                  </a:cubicBezTo>
                  <a:cubicBezTo>
                    <a:pt x="2725" y="3307"/>
                    <a:pt x="3047" y="2764"/>
                    <a:pt x="3136" y="1902"/>
                  </a:cubicBezTo>
                  <a:cubicBezTo>
                    <a:pt x="3170" y="1268"/>
                    <a:pt x="3170" y="635"/>
                    <a:pt x="3103"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5434875" y="3416225"/>
              <a:ext cx="25" cy="233525"/>
            </a:xfrm>
            <a:custGeom>
              <a:avLst/>
              <a:gdLst/>
              <a:ahLst/>
              <a:cxnLst/>
              <a:rect l="l" t="t" r="r" b="b"/>
              <a:pathLst>
                <a:path w="1" h="9341" fill="none" extrusionOk="0">
                  <a:moveTo>
                    <a:pt x="1" y="0"/>
                  </a:moveTo>
                  <a:lnTo>
                    <a:pt x="1" y="9340"/>
                  </a:lnTo>
                </a:path>
              </a:pathLst>
            </a:custGeom>
            <a:noFill/>
            <a:ln w="4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5246425" y="3372775"/>
              <a:ext cx="426725" cy="96025"/>
            </a:xfrm>
            <a:custGeom>
              <a:avLst/>
              <a:gdLst/>
              <a:ahLst/>
              <a:cxnLst/>
              <a:rect l="l" t="t" r="r" b="b"/>
              <a:pathLst>
                <a:path w="17069" h="3841" extrusionOk="0">
                  <a:moveTo>
                    <a:pt x="1503" y="0"/>
                  </a:moveTo>
                  <a:cubicBezTo>
                    <a:pt x="190" y="0"/>
                    <a:pt x="0" y="1944"/>
                    <a:pt x="1368" y="2172"/>
                  </a:cubicBezTo>
                  <a:lnTo>
                    <a:pt x="15411" y="3840"/>
                  </a:lnTo>
                  <a:lnTo>
                    <a:pt x="15545" y="3840"/>
                  </a:lnTo>
                  <a:cubicBezTo>
                    <a:pt x="15556" y="3840"/>
                    <a:pt x="15567" y="3840"/>
                    <a:pt x="15577" y="3840"/>
                  </a:cubicBezTo>
                  <a:cubicBezTo>
                    <a:pt x="16948" y="3840"/>
                    <a:pt x="17068" y="1771"/>
                    <a:pt x="15678" y="1672"/>
                  </a:cubicBezTo>
                  <a:lnTo>
                    <a:pt x="1601" y="4"/>
                  </a:lnTo>
                  <a:cubicBezTo>
                    <a:pt x="1568" y="1"/>
                    <a:pt x="1535" y="0"/>
                    <a:pt x="150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5619175" y="3419550"/>
              <a:ext cx="34225" cy="40050"/>
            </a:xfrm>
            <a:custGeom>
              <a:avLst/>
              <a:gdLst/>
              <a:ahLst/>
              <a:cxnLst/>
              <a:rect l="l" t="t" r="r" b="b"/>
              <a:pathLst>
                <a:path w="1369" h="1602" extrusionOk="0">
                  <a:moveTo>
                    <a:pt x="701" y="1"/>
                  </a:moveTo>
                  <a:cubicBezTo>
                    <a:pt x="301" y="1"/>
                    <a:pt x="1" y="368"/>
                    <a:pt x="1" y="801"/>
                  </a:cubicBezTo>
                  <a:cubicBezTo>
                    <a:pt x="1" y="1268"/>
                    <a:pt x="301" y="1602"/>
                    <a:pt x="701" y="1602"/>
                  </a:cubicBezTo>
                  <a:cubicBezTo>
                    <a:pt x="1068" y="1602"/>
                    <a:pt x="1368" y="1268"/>
                    <a:pt x="1368" y="801"/>
                  </a:cubicBezTo>
                  <a:cubicBezTo>
                    <a:pt x="1368" y="368"/>
                    <a:pt x="1068" y="1"/>
                    <a:pt x="701" y="1"/>
                  </a:cubicBezTo>
                  <a:close/>
                </a:path>
              </a:pathLst>
            </a:custGeom>
            <a:solidFill>
              <a:srgbClr val="FFFFFF"/>
            </a:solid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5308950" y="4392125"/>
              <a:ext cx="361950" cy="158050"/>
            </a:xfrm>
            <a:custGeom>
              <a:avLst/>
              <a:gdLst/>
              <a:ahLst/>
              <a:cxnLst/>
              <a:rect l="l" t="t" r="r" b="b"/>
              <a:pathLst>
                <a:path w="14478" h="6322" extrusionOk="0">
                  <a:moveTo>
                    <a:pt x="6126" y="1"/>
                  </a:moveTo>
                  <a:cubicBezTo>
                    <a:pt x="6080" y="1"/>
                    <a:pt x="6039" y="9"/>
                    <a:pt x="6005" y="26"/>
                  </a:cubicBezTo>
                  <a:lnTo>
                    <a:pt x="435" y="1393"/>
                  </a:lnTo>
                  <a:cubicBezTo>
                    <a:pt x="68" y="1493"/>
                    <a:pt x="1" y="1960"/>
                    <a:pt x="335" y="2127"/>
                  </a:cubicBezTo>
                  <a:lnTo>
                    <a:pt x="8774" y="6297"/>
                  </a:lnTo>
                  <a:cubicBezTo>
                    <a:pt x="8824" y="6313"/>
                    <a:pt x="8874" y="6322"/>
                    <a:pt x="8924" y="6322"/>
                  </a:cubicBezTo>
                  <a:cubicBezTo>
                    <a:pt x="8974" y="6322"/>
                    <a:pt x="9024" y="6313"/>
                    <a:pt x="9074" y="6297"/>
                  </a:cubicBezTo>
                  <a:lnTo>
                    <a:pt x="14144" y="4395"/>
                  </a:lnTo>
                  <a:cubicBezTo>
                    <a:pt x="14445" y="4295"/>
                    <a:pt x="14478" y="3828"/>
                    <a:pt x="14144" y="3695"/>
                  </a:cubicBezTo>
                  <a:lnTo>
                    <a:pt x="6272" y="26"/>
                  </a:lnTo>
                  <a:cubicBezTo>
                    <a:pt x="6222" y="9"/>
                    <a:pt x="6172" y="1"/>
                    <a:pt x="6126"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5381525" y="3648050"/>
              <a:ext cx="139275" cy="832300"/>
            </a:xfrm>
            <a:custGeom>
              <a:avLst/>
              <a:gdLst/>
              <a:ahLst/>
              <a:cxnLst/>
              <a:rect l="l" t="t" r="r" b="b"/>
              <a:pathLst>
                <a:path w="5571" h="33292" extrusionOk="0">
                  <a:moveTo>
                    <a:pt x="1301" y="1"/>
                  </a:moveTo>
                  <a:cubicBezTo>
                    <a:pt x="567" y="1"/>
                    <a:pt x="0" y="568"/>
                    <a:pt x="0" y="1268"/>
                  </a:cubicBezTo>
                  <a:lnTo>
                    <a:pt x="1034" y="31857"/>
                  </a:lnTo>
                  <a:cubicBezTo>
                    <a:pt x="1034" y="32624"/>
                    <a:pt x="1668" y="33258"/>
                    <a:pt x="2468" y="33291"/>
                  </a:cubicBezTo>
                  <a:lnTo>
                    <a:pt x="4136" y="33291"/>
                  </a:lnTo>
                  <a:cubicBezTo>
                    <a:pt x="4937" y="33291"/>
                    <a:pt x="5571" y="32624"/>
                    <a:pt x="5571" y="31857"/>
                  </a:cubicBezTo>
                  <a:lnTo>
                    <a:pt x="4537" y="1268"/>
                  </a:lnTo>
                  <a:cubicBezTo>
                    <a:pt x="4537" y="568"/>
                    <a:pt x="3936" y="1"/>
                    <a:pt x="3236"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5441550" y="4453625"/>
              <a:ext cx="332775" cy="148350"/>
            </a:xfrm>
            <a:custGeom>
              <a:avLst/>
              <a:gdLst/>
              <a:ahLst/>
              <a:cxnLst/>
              <a:rect l="l" t="t" r="r" b="b"/>
              <a:pathLst>
                <a:path w="13311" h="5934" extrusionOk="0">
                  <a:moveTo>
                    <a:pt x="5838" y="1"/>
                  </a:moveTo>
                  <a:cubicBezTo>
                    <a:pt x="4571" y="1168"/>
                    <a:pt x="3236" y="2302"/>
                    <a:pt x="1835" y="3336"/>
                  </a:cubicBezTo>
                  <a:cubicBezTo>
                    <a:pt x="168" y="4471"/>
                    <a:pt x="1" y="4304"/>
                    <a:pt x="401" y="5071"/>
                  </a:cubicBezTo>
                  <a:cubicBezTo>
                    <a:pt x="642" y="5574"/>
                    <a:pt x="1212" y="5934"/>
                    <a:pt x="2469" y="5934"/>
                  </a:cubicBezTo>
                  <a:cubicBezTo>
                    <a:pt x="3130" y="5934"/>
                    <a:pt x="3980" y="5834"/>
                    <a:pt x="5071" y="5605"/>
                  </a:cubicBezTo>
                  <a:cubicBezTo>
                    <a:pt x="8240" y="4904"/>
                    <a:pt x="9307" y="4404"/>
                    <a:pt x="11042" y="3403"/>
                  </a:cubicBezTo>
                  <a:cubicBezTo>
                    <a:pt x="12777" y="2436"/>
                    <a:pt x="13310" y="2436"/>
                    <a:pt x="12877" y="1802"/>
                  </a:cubicBezTo>
                  <a:cubicBezTo>
                    <a:pt x="12410" y="1202"/>
                    <a:pt x="5838" y="1"/>
                    <a:pt x="5838"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5449050" y="4492825"/>
              <a:ext cx="325275" cy="108700"/>
            </a:xfrm>
            <a:custGeom>
              <a:avLst/>
              <a:gdLst/>
              <a:ahLst/>
              <a:cxnLst/>
              <a:rect l="l" t="t" r="r" b="b"/>
              <a:pathLst>
                <a:path w="13011" h="4348" extrusionOk="0">
                  <a:moveTo>
                    <a:pt x="12143" y="0"/>
                  </a:moveTo>
                  <a:cubicBezTo>
                    <a:pt x="9841" y="1368"/>
                    <a:pt x="7406" y="2469"/>
                    <a:pt x="4871" y="3336"/>
                  </a:cubicBezTo>
                  <a:cubicBezTo>
                    <a:pt x="3894" y="3625"/>
                    <a:pt x="3069" y="3727"/>
                    <a:pt x="2392" y="3727"/>
                  </a:cubicBezTo>
                  <a:cubicBezTo>
                    <a:pt x="805" y="3727"/>
                    <a:pt x="34" y="3169"/>
                    <a:pt x="34" y="3169"/>
                  </a:cubicBezTo>
                  <a:lnTo>
                    <a:pt x="1" y="3236"/>
                  </a:lnTo>
                  <a:cubicBezTo>
                    <a:pt x="34" y="3303"/>
                    <a:pt x="68" y="3403"/>
                    <a:pt x="101" y="3470"/>
                  </a:cubicBezTo>
                  <a:cubicBezTo>
                    <a:pt x="342" y="3973"/>
                    <a:pt x="913" y="4347"/>
                    <a:pt x="2181" y="4347"/>
                  </a:cubicBezTo>
                  <a:cubicBezTo>
                    <a:pt x="2846" y="4347"/>
                    <a:pt x="3703" y="4244"/>
                    <a:pt x="4804" y="4003"/>
                  </a:cubicBezTo>
                  <a:cubicBezTo>
                    <a:pt x="7973" y="3336"/>
                    <a:pt x="9007" y="2803"/>
                    <a:pt x="10742" y="1835"/>
                  </a:cubicBezTo>
                  <a:cubicBezTo>
                    <a:pt x="12477" y="834"/>
                    <a:pt x="13010" y="834"/>
                    <a:pt x="12577" y="234"/>
                  </a:cubicBezTo>
                  <a:cubicBezTo>
                    <a:pt x="12443" y="134"/>
                    <a:pt x="12310" y="34"/>
                    <a:pt x="1214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5461575" y="2852475"/>
              <a:ext cx="490375" cy="625825"/>
            </a:xfrm>
            <a:custGeom>
              <a:avLst/>
              <a:gdLst/>
              <a:ahLst/>
              <a:cxnLst/>
              <a:rect l="l" t="t" r="r" b="b"/>
              <a:pathLst>
                <a:path w="19615" h="25033" extrusionOk="0">
                  <a:moveTo>
                    <a:pt x="15545" y="1"/>
                  </a:moveTo>
                  <a:cubicBezTo>
                    <a:pt x="14277" y="601"/>
                    <a:pt x="10408" y="3837"/>
                    <a:pt x="10408" y="3837"/>
                  </a:cubicBezTo>
                  <a:lnTo>
                    <a:pt x="13810" y="8440"/>
                  </a:lnTo>
                  <a:cubicBezTo>
                    <a:pt x="13810" y="8440"/>
                    <a:pt x="10575" y="13144"/>
                    <a:pt x="9040" y="15779"/>
                  </a:cubicBezTo>
                  <a:cubicBezTo>
                    <a:pt x="7939" y="17580"/>
                    <a:pt x="6572" y="19215"/>
                    <a:pt x="4971" y="20616"/>
                  </a:cubicBezTo>
                  <a:lnTo>
                    <a:pt x="1235" y="20582"/>
                  </a:lnTo>
                  <a:cubicBezTo>
                    <a:pt x="901" y="20782"/>
                    <a:pt x="701" y="21149"/>
                    <a:pt x="667" y="21516"/>
                  </a:cubicBezTo>
                  <a:cubicBezTo>
                    <a:pt x="667" y="22117"/>
                    <a:pt x="0" y="24151"/>
                    <a:pt x="301" y="24518"/>
                  </a:cubicBezTo>
                  <a:cubicBezTo>
                    <a:pt x="567" y="24885"/>
                    <a:pt x="2335" y="24985"/>
                    <a:pt x="2335" y="24985"/>
                  </a:cubicBezTo>
                  <a:cubicBezTo>
                    <a:pt x="2335" y="24985"/>
                    <a:pt x="2844" y="25033"/>
                    <a:pt x="3470" y="25033"/>
                  </a:cubicBezTo>
                  <a:cubicBezTo>
                    <a:pt x="4331" y="25033"/>
                    <a:pt x="5415" y="24943"/>
                    <a:pt x="5704" y="24518"/>
                  </a:cubicBezTo>
                  <a:cubicBezTo>
                    <a:pt x="5704" y="24518"/>
                    <a:pt x="4837" y="23584"/>
                    <a:pt x="4904" y="23151"/>
                  </a:cubicBezTo>
                  <a:cubicBezTo>
                    <a:pt x="4971" y="22717"/>
                    <a:pt x="5871" y="22417"/>
                    <a:pt x="5871" y="22417"/>
                  </a:cubicBezTo>
                  <a:lnTo>
                    <a:pt x="6839" y="22350"/>
                  </a:lnTo>
                  <a:cubicBezTo>
                    <a:pt x="6839" y="22350"/>
                    <a:pt x="6852" y="22359"/>
                    <a:pt x="6877" y="22359"/>
                  </a:cubicBezTo>
                  <a:cubicBezTo>
                    <a:pt x="6967" y="22359"/>
                    <a:pt x="7203" y="22236"/>
                    <a:pt x="7439" y="21083"/>
                  </a:cubicBezTo>
                  <a:cubicBezTo>
                    <a:pt x="8173" y="20582"/>
                    <a:pt x="10875" y="18781"/>
                    <a:pt x="12309" y="17347"/>
                  </a:cubicBezTo>
                  <a:cubicBezTo>
                    <a:pt x="13977" y="15679"/>
                    <a:pt x="18881" y="10175"/>
                    <a:pt x="19247" y="9107"/>
                  </a:cubicBezTo>
                  <a:cubicBezTo>
                    <a:pt x="19614" y="8073"/>
                    <a:pt x="17980" y="5805"/>
                    <a:pt x="16979" y="3603"/>
                  </a:cubicBezTo>
                  <a:cubicBezTo>
                    <a:pt x="16445" y="2436"/>
                    <a:pt x="15945" y="1235"/>
                    <a:pt x="15545"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5721750" y="2852475"/>
              <a:ext cx="155975" cy="150975"/>
            </a:xfrm>
            <a:custGeom>
              <a:avLst/>
              <a:gdLst/>
              <a:ahLst/>
              <a:cxnLst/>
              <a:rect l="l" t="t" r="r" b="b"/>
              <a:pathLst>
                <a:path w="6239" h="6039" extrusionOk="0">
                  <a:moveTo>
                    <a:pt x="5138" y="1"/>
                  </a:moveTo>
                  <a:cubicBezTo>
                    <a:pt x="3870" y="601"/>
                    <a:pt x="1" y="3837"/>
                    <a:pt x="1" y="3837"/>
                  </a:cubicBezTo>
                  <a:lnTo>
                    <a:pt x="1602" y="6039"/>
                  </a:lnTo>
                  <a:cubicBezTo>
                    <a:pt x="3437" y="5405"/>
                    <a:pt x="5038" y="4304"/>
                    <a:pt x="6239" y="2803"/>
                  </a:cubicBezTo>
                  <a:cubicBezTo>
                    <a:pt x="5471" y="1068"/>
                    <a:pt x="5138" y="1"/>
                    <a:pt x="5138"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5574150" y="2579550"/>
              <a:ext cx="287725" cy="404725"/>
            </a:xfrm>
            <a:custGeom>
              <a:avLst/>
              <a:gdLst/>
              <a:ahLst/>
              <a:cxnLst/>
              <a:rect l="l" t="t" r="r" b="b"/>
              <a:pathLst>
                <a:path w="11509" h="16189" extrusionOk="0">
                  <a:moveTo>
                    <a:pt x="347" y="1"/>
                  </a:moveTo>
                  <a:cubicBezTo>
                    <a:pt x="230" y="1"/>
                    <a:pt x="115" y="4"/>
                    <a:pt x="1" y="10"/>
                  </a:cubicBezTo>
                  <a:lnTo>
                    <a:pt x="1668" y="9083"/>
                  </a:lnTo>
                  <a:lnTo>
                    <a:pt x="5671" y="16188"/>
                  </a:lnTo>
                  <a:lnTo>
                    <a:pt x="8006" y="14587"/>
                  </a:lnTo>
                  <a:cubicBezTo>
                    <a:pt x="9341" y="13620"/>
                    <a:pt x="10508" y="12452"/>
                    <a:pt x="11509" y="11118"/>
                  </a:cubicBezTo>
                  <a:cubicBezTo>
                    <a:pt x="9874" y="8549"/>
                    <a:pt x="8040" y="6081"/>
                    <a:pt x="6072" y="3779"/>
                  </a:cubicBezTo>
                  <a:cubicBezTo>
                    <a:pt x="3137" y="447"/>
                    <a:pt x="1631" y="1"/>
                    <a:pt x="347"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5574150" y="2578125"/>
              <a:ext cx="287725" cy="406150"/>
            </a:xfrm>
            <a:custGeom>
              <a:avLst/>
              <a:gdLst/>
              <a:ahLst/>
              <a:cxnLst/>
              <a:rect l="l" t="t" r="r" b="b"/>
              <a:pathLst>
                <a:path w="11509" h="16246" fill="none" extrusionOk="0">
                  <a:moveTo>
                    <a:pt x="1668" y="9140"/>
                  </a:moveTo>
                  <a:lnTo>
                    <a:pt x="5671" y="16245"/>
                  </a:lnTo>
                  <a:lnTo>
                    <a:pt x="8006" y="14644"/>
                  </a:lnTo>
                  <a:cubicBezTo>
                    <a:pt x="9341" y="13677"/>
                    <a:pt x="10508" y="12509"/>
                    <a:pt x="11509" y="11175"/>
                  </a:cubicBezTo>
                  <a:cubicBezTo>
                    <a:pt x="9874" y="8606"/>
                    <a:pt x="8040" y="6138"/>
                    <a:pt x="6072" y="3836"/>
                  </a:cubicBezTo>
                  <a:cubicBezTo>
                    <a:pt x="2869" y="200"/>
                    <a:pt x="1368" y="0"/>
                    <a:pt x="1" y="67"/>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991225" y="2932550"/>
              <a:ext cx="390325" cy="537175"/>
            </a:xfrm>
            <a:custGeom>
              <a:avLst/>
              <a:gdLst/>
              <a:ahLst/>
              <a:cxnLst/>
              <a:rect l="l" t="t" r="r" b="b"/>
              <a:pathLst>
                <a:path w="15613" h="21487" extrusionOk="0">
                  <a:moveTo>
                    <a:pt x="902" y="0"/>
                  </a:moveTo>
                  <a:cubicBezTo>
                    <a:pt x="568" y="1268"/>
                    <a:pt x="1" y="3469"/>
                    <a:pt x="201" y="4570"/>
                  </a:cubicBezTo>
                  <a:cubicBezTo>
                    <a:pt x="435" y="5671"/>
                    <a:pt x="5371" y="11909"/>
                    <a:pt x="7840" y="15078"/>
                  </a:cubicBezTo>
                  <a:cubicBezTo>
                    <a:pt x="7840" y="15078"/>
                    <a:pt x="8874" y="19447"/>
                    <a:pt x="9308" y="20081"/>
                  </a:cubicBezTo>
                  <a:lnTo>
                    <a:pt x="9741" y="20748"/>
                  </a:lnTo>
                  <a:cubicBezTo>
                    <a:pt x="9741" y="20748"/>
                    <a:pt x="10418" y="21486"/>
                    <a:pt x="10796" y="21486"/>
                  </a:cubicBezTo>
                  <a:cubicBezTo>
                    <a:pt x="10812" y="21486"/>
                    <a:pt x="10827" y="21485"/>
                    <a:pt x="10842" y="21482"/>
                  </a:cubicBezTo>
                  <a:cubicBezTo>
                    <a:pt x="11142" y="21382"/>
                    <a:pt x="11442" y="21249"/>
                    <a:pt x="11709" y="21049"/>
                  </a:cubicBezTo>
                  <a:cubicBezTo>
                    <a:pt x="11905" y="21097"/>
                    <a:pt x="12100" y="21128"/>
                    <a:pt x="12308" y="21128"/>
                  </a:cubicBezTo>
                  <a:cubicBezTo>
                    <a:pt x="12385" y="21128"/>
                    <a:pt x="12463" y="21124"/>
                    <a:pt x="12543" y="21115"/>
                  </a:cubicBezTo>
                  <a:cubicBezTo>
                    <a:pt x="12877" y="20948"/>
                    <a:pt x="13210" y="20748"/>
                    <a:pt x="13477" y="20448"/>
                  </a:cubicBezTo>
                  <a:cubicBezTo>
                    <a:pt x="13477" y="20448"/>
                    <a:pt x="13719" y="20734"/>
                    <a:pt x="14293" y="20734"/>
                  </a:cubicBezTo>
                  <a:cubicBezTo>
                    <a:pt x="14426" y="20734"/>
                    <a:pt x="14576" y="20719"/>
                    <a:pt x="14745" y="20682"/>
                  </a:cubicBezTo>
                  <a:cubicBezTo>
                    <a:pt x="15612" y="20481"/>
                    <a:pt x="15212" y="19881"/>
                    <a:pt x="15212" y="19581"/>
                  </a:cubicBezTo>
                  <a:cubicBezTo>
                    <a:pt x="15212" y="19281"/>
                    <a:pt x="13978" y="16212"/>
                    <a:pt x="13978" y="16212"/>
                  </a:cubicBezTo>
                  <a:lnTo>
                    <a:pt x="10208" y="14144"/>
                  </a:lnTo>
                  <a:cubicBezTo>
                    <a:pt x="8674" y="11041"/>
                    <a:pt x="6305" y="6038"/>
                    <a:pt x="5872" y="5171"/>
                  </a:cubicBezTo>
                  <a:cubicBezTo>
                    <a:pt x="5572" y="4570"/>
                    <a:pt x="5338" y="3936"/>
                    <a:pt x="5138" y="3303"/>
                  </a:cubicBezTo>
                  <a:lnTo>
                    <a:pt x="5772" y="1935"/>
                  </a:lnTo>
                  <a:cubicBezTo>
                    <a:pt x="4804" y="1701"/>
                    <a:pt x="3837" y="1401"/>
                    <a:pt x="2936" y="1034"/>
                  </a:cubicBezTo>
                  <a:cubicBezTo>
                    <a:pt x="2236" y="701"/>
                    <a:pt x="1502" y="334"/>
                    <a:pt x="902"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5002075" y="2933375"/>
              <a:ext cx="132625" cy="88425"/>
            </a:xfrm>
            <a:custGeom>
              <a:avLst/>
              <a:gdLst/>
              <a:ahLst/>
              <a:cxnLst/>
              <a:rect l="l" t="t" r="r" b="b"/>
              <a:pathLst>
                <a:path w="5305" h="3537" extrusionOk="0">
                  <a:moveTo>
                    <a:pt x="468" y="1"/>
                  </a:moveTo>
                  <a:cubicBezTo>
                    <a:pt x="334" y="468"/>
                    <a:pt x="134" y="1135"/>
                    <a:pt x="1" y="1768"/>
                  </a:cubicBezTo>
                  <a:cubicBezTo>
                    <a:pt x="1435" y="2736"/>
                    <a:pt x="3036" y="3336"/>
                    <a:pt x="4737" y="3536"/>
                  </a:cubicBezTo>
                  <a:cubicBezTo>
                    <a:pt x="4704" y="3370"/>
                    <a:pt x="4671" y="3270"/>
                    <a:pt x="4671" y="3270"/>
                  </a:cubicBezTo>
                  <a:lnTo>
                    <a:pt x="5304" y="1902"/>
                  </a:lnTo>
                  <a:cubicBezTo>
                    <a:pt x="4337" y="1702"/>
                    <a:pt x="3403" y="1402"/>
                    <a:pt x="2502" y="1001"/>
                  </a:cubicBezTo>
                  <a:cubicBezTo>
                    <a:pt x="1768" y="701"/>
                    <a:pt x="1068" y="334"/>
                    <a:pt x="468"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3650275" y="3414550"/>
              <a:ext cx="25" cy="63400"/>
            </a:xfrm>
            <a:custGeom>
              <a:avLst/>
              <a:gdLst/>
              <a:ahLst/>
              <a:cxnLst/>
              <a:rect l="l" t="t" r="r" b="b"/>
              <a:pathLst>
                <a:path w="1" h="2536" fill="none" extrusionOk="0">
                  <a:moveTo>
                    <a:pt x="1" y="2536"/>
                  </a:moveTo>
                  <a:lnTo>
                    <a:pt x="1" y="1"/>
                  </a:lnTo>
                </a:path>
              </a:pathLst>
            </a:custGeom>
            <a:noFill/>
            <a:ln w="625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3650275" y="3477925"/>
              <a:ext cx="1787125" cy="1168375"/>
            </a:xfrm>
            <a:custGeom>
              <a:avLst/>
              <a:gdLst/>
              <a:ahLst/>
              <a:cxnLst/>
              <a:rect l="l" t="t" r="r" b="b"/>
              <a:pathLst>
                <a:path w="71485" h="46735" fill="none" extrusionOk="0">
                  <a:moveTo>
                    <a:pt x="71485" y="34025"/>
                  </a:moveTo>
                  <a:lnTo>
                    <a:pt x="68316" y="34525"/>
                  </a:lnTo>
                  <a:cubicBezTo>
                    <a:pt x="68316" y="34525"/>
                    <a:pt x="66415" y="35059"/>
                    <a:pt x="66048" y="36827"/>
                  </a:cubicBezTo>
                  <a:cubicBezTo>
                    <a:pt x="65214" y="41030"/>
                    <a:pt x="60844" y="42631"/>
                    <a:pt x="57141" y="43465"/>
                  </a:cubicBezTo>
                  <a:cubicBezTo>
                    <a:pt x="51871" y="44666"/>
                    <a:pt x="46534" y="45533"/>
                    <a:pt x="41130" y="46000"/>
                  </a:cubicBezTo>
                  <a:cubicBezTo>
                    <a:pt x="32924" y="46734"/>
                    <a:pt x="24618" y="46601"/>
                    <a:pt x="16479" y="45166"/>
                  </a:cubicBezTo>
                  <a:cubicBezTo>
                    <a:pt x="11809" y="44333"/>
                    <a:pt x="4704" y="43432"/>
                    <a:pt x="1235" y="39896"/>
                  </a:cubicBezTo>
                  <a:cubicBezTo>
                    <a:pt x="935" y="39629"/>
                    <a:pt x="701" y="39296"/>
                    <a:pt x="568" y="38895"/>
                  </a:cubicBezTo>
                  <a:cubicBezTo>
                    <a:pt x="301" y="37895"/>
                    <a:pt x="1235" y="36961"/>
                    <a:pt x="2169" y="36393"/>
                  </a:cubicBezTo>
                  <a:cubicBezTo>
                    <a:pt x="3837" y="35493"/>
                    <a:pt x="5638" y="34826"/>
                    <a:pt x="7506" y="34392"/>
                  </a:cubicBezTo>
                  <a:cubicBezTo>
                    <a:pt x="12276" y="33091"/>
                    <a:pt x="18247" y="32824"/>
                    <a:pt x="22683" y="30756"/>
                  </a:cubicBezTo>
                  <a:cubicBezTo>
                    <a:pt x="23984" y="30156"/>
                    <a:pt x="24785" y="29188"/>
                    <a:pt x="23451" y="28021"/>
                  </a:cubicBezTo>
                  <a:cubicBezTo>
                    <a:pt x="19314" y="24352"/>
                    <a:pt x="1" y="23718"/>
                    <a:pt x="1" y="16846"/>
                  </a:cubicBezTo>
                  <a:lnTo>
                    <a:pt x="1" y="1"/>
                  </a:lnTo>
                </a:path>
              </a:pathLst>
            </a:custGeom>
            <a:no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5067125" y="2139800"/>
              <a:ext cx="410850" cy="360500"/>
            </a:xfrm>
            <a:custGeom>
              <a:avLst/>
              <a:gdLst/>
              <a:ahLst/>
              <a:cxnLst/>
              <a:rect l="l" t="t" r="r" b="b"/>
              <a:pathLst>
                <a:path w="16434" h="14420" extrusionOk="0">
                  <a:moveTo>
                    <a:pt x="8036" y="0"/>
                  </a:moveTo>
                  <a:cubicBezTo>
                    <a:pt x="7459" y="0"/>
                    <a:pt x="6904" y="113"/>
                    <a:pt x="6438" y="388"/>
                  </a:cubicBezTo>
                  <a:cubicBezTo>
                    <a:pt x="5271" y="1122"/>
                    <a:pt x="4303" y="2156"/>
                    <a:pt x="3703" y="3423"/>
                  </a:cubicBezTo>
                  <a:cubicBezTo>
                    <a:pt x="3703" y="3423"/>
                    <a:pt x="3576" y="2599"/>
                    <a:pt x="3239" y="2599"/>
                  </a:cubicBezTo>
                  <a:cubicBezTo>
                    <a:pt x="3152" y="2599"/>
                    <a:pt x="3052" y="2653"/>
                    <a:pt x="2936" y="2789"/>
                  </a:cubicBezTo>
                  <a:cubicBezTo>
                    <a:pt x="2602" y="3190"/>
                    <a:pt x="2502" y="3757"/>
                    <a:pt x="2669" y="4257"/>
                  </a:cubicBezTo>
                  <a:cubicBezTo>
                    <a:pt x="2669" y="4257"/>
                    <a:pt x="2360" y="4199"/>
                    <a:pt x="2019" y="4199"/>
                  </a:cubicBezTo>
                  <a:cubicBezTo>
                    <a:pt x="1677" y="4199"/>
                    <a:pt x="1301" y="4257"/>
                    <a:pt x="1168" y="4491"/>
                  </a:cubicBezTo>
                  <a:cubicBezTo>
                    <a:pt x="901" y="4958"/>
                    <a:pt x="2002" y="4958"/>
                    <a:pt x="2002" y="4958"/>
                  </a:cubicBezTo>
                  <a:cubicBezTo>
                    <a:pt x="2002" y="4958"/>
                    <a:pt x="0" y="6559"/>
                    <a:pt x="267" y="7893"/>
                  </a:cubicBezTo>
                  <a:cubicBezTo>
                    <a:pt x="534" y="9227"/>
                    <a:pt x="1935" y="10662"/>
                    <a:pt x="2469" y="11529"/>
                  </a:cubicBezTo>
                  <a:cubicBezTo>
                    <a:pt x="2836" y="12230"/>
                    <a:pt x="3103" y="12997"/>
                    <a:pt x="3236" y="13797"/>
                  </a:cubicBezTo>
                  <a:cubicBezTo>
                    <a:pt x="3236" y="13797"/>
                    <a:pt x="3003" y="14198"/>
                    <a:pt x="3903" y="14398"/>
                  </a:cubicBezTo>
                  <a:cubicBezTo>
                    <a:pt x="3961" y="14412"/>
                    <a:pt x="4018" y="14419"/>
                    <a:pt x="4073" y="14419"/>
                  </a:cubicBezTo>
                  <a:cubicBezTo>
                    <a:pt x="4914" y="14419"/>
                    <a:pt x="5483" y="12827"/>
                    <a:pt x="5671" y="11763"/>
                  </a:cubicBezTo>
                  <a:cubicBezTo>
                    <a:pt x="5785" y="11118"/>
                    <a:pt x="7039" y="10668"/>
                    <a:pt x="8432" y="10668"/>
                  </a:cubicBezTo>
                  <a:cubicBezTo>
                    <a:pt x="9491" y="10668"/>
                    <a:pt x="10630" y="10928"/>
                    <a:pt x="11409" y="11562"/>
                  </a:cubicBezTo>
                  <a:cubicBezTo>
                    <a:pt x="12399" y="12370"/>
                    <a:pt x="12896" y="12662"/>
                    <a:pt x="13203" y="12662"/>
                  </a:cubicBezTo>
                  <a:cubicBezTo>
                    <a:pt x="13454" y="12662"/>
                    <a:pt x="13578" y="12466"/>
                    <a:pt x="13744" y="12196"/>
                  </a:cubicBezTo>
                  <a:cubicBezTo>
                    <a:pt x="14110" y="11562"/>
                    <a:pt x="13944" y="9795"/>
                    <a:pt x="13944" y="9794"/>
                  </a:cubicBezTo>
                  <a:lnTo>
                    <a:pt x="13944" y="9794"/>
                  </a:lnTo>
                  <a:cubicBezTo>
                    <a:pt x="13944" y="9794"/>
                    <a:pt x="14120" y="9831"/>
                    <a:pt x="14376" y="9831"/>
                  </a:cubicBezTo>
                  <a:cubicBezTo>
                    <a:pt x="15094" y="9831"/>
                    <a:pt x="16433" y="9541"/>
                    <a:pt x="16212" y="7326"/>
                  </a:cubicBezTo>
                  <a:cubicBezTo>
                    <a:pt x="15912" y="4324"/>
                    <a:pt x="11476" y="2323"/>
                    <a:pt x="11475" y="2322"/>
                  </a:cubicBezTo>
                  <a:lnTo>
                    <a:pt x="11475" y="2322"/>
                  </a:lnTo>
                  <a:cubicBezTo>
                    <a:pt x="11475" y="2323"/>
                    <a:pt x="11626" y="2380"/>
                    <a:pt x="11775" y="2380"/>
                  </a:cubicBezTo>
                  <a:cubicBezTo>
                    <a:pt x="11984" y="2380"/>
                    <a:pt x="12190" y="2267"/>
                    <a:pt x="11976" y="1722"/>
                  </a:cubicBezTo>
                  <a:cubicBezTo>
                    <a:pt x="11700" y="1021"/>
                    <a:pt x="9771" y="0"/>
                    <a:pt x="8036" y="0"/>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5167200" y="2259550"/>
              <a:ext cx="261875" cy="116775"/>
            </a:xfrm>
            <a:custGeom>
              <a:avLst/>
              <a:gdLst/>
              <a:ahLst/>
              <a:cxnLst/>
              <a:rect l="l" t="t" r="r" b="b"/>
              <a:pathLst>
                <a:path w="10475" h="4671" fill="none" extrusionOk="0">
                  <a:moveTo>
                    <a:pt x="1802" y="2202"/>
                  </a:moveTo>
                  <a:cubicBezTo>
                    <a:pt x="1802" y="2202"/>
                    <a:pt x="0" y="668"/>
                    <a:pt x="1968" y="334"/>
                  </a:cubicBezTo>
                  <a:cubicBezTo>
                    <a:pt x="3903" y="1"/>
                    <a:pt x="4637" y="3503"/>
                    <a:pt x="6672" y="4237"/>
                  </a:cubicBezTo>
                  <a:cubicBezTo>
                    <a:pt x="7906" y="4671"/>
                    <a:pt x="9274" y="4571"/>
                    <a:pt x="10474" y="4004"/>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5153025" y="2201175"/>
              <a:ext cx="294400" cy="135975"/>
            </a:xfrm>
            <a:custGeom>
              <a:avLst/>
              <a:gdLst/>
              <a:ahLst/>
              <a:cxnLst/>
              <a:rect l="l" t="t" r="r" b="b"/>
              <a:pathLst>
                <a:path w="11776" h="5439" fill="none" extrusionOk="0">
                  <a:moveTo>
                    <a:pt x="2068" y="4271"/>
                  </a:moveTo>
                  <a:cubicBezTo>
                    <a:pt x="2068" y="4271"/>
                    <a:pt x="0" y="2936"/>
                    <a:pt x="167" y="2036"/>
                  </a:cubicBezTo>
                  <a:cubicBezTo>
                    <a:pt x="367" y="1135"/>
                    <a:pt x="3669" y="1"/>
                    <a:pt x="5437" y="1068"/>
                  </a:cubicBezTo>
                  <a:cubicBezTo>
                    <a:pt x="7205" y="2136"/>
                    <a:pt x="7305" y="4371"/>
                    <a:pt x="9540" y="4904"/>
                  </a:cubicBezTo>
                  <a:cubicBezTo>
                    <a:pt x="11775" y="5438"/>
                    <a:pt x="11408" y="4171"/>
                    <a:pt x="11141" y="38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5095475" y="2278750"/>
              <a:ext cx="100100" cy="149300"/>
            </a:xfrm>
            <a:custGeom>
              <a:avLst/>
              <a:gdLst/>
              <a:ahLst/>
              <a:cxnLst/>
              <a:rect l="l" t="t" r="r" b="b"/>
              <a:pathLst>
                <a:path w="4004" h="5972" fill="none" extrusionOk="0">
                  <a:moveTo>
                    <a:pt x="434" y="2669"/>
                  </a:moveTo>
                  <a:cubicBezTo>
                    <a:pt x="67" y="2235"/>
                    <a:pt x="1" y="534"/>
                    <a:pt x="1402" y="267"/>
                  </a:cubicBezTo>
                  <a:cubicBezTo>
                    <a:pt x="2836" y="0"/>
                    <a:pt x="4003" y="1535"/>
                    <a:pt x="4003" y="1535"/>
                  </a:cubicBezTo>
                  <a:cubicBezTo>
                    <a:pt x="3737" y="1701"/>
                    <a:pt x="2135" y="2135"/>
                    <a:pt x="1869" y="3469"/>
                  </a:cubicBezTo>
                  <a:cubicBezTo>
                    <a:pt x="1602" y="4837"/>
                    <a:pt x="2936" y="4804"/>
                    <a:pt x="2302" y="597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5109650" y="2330275"/>
              <a:ext cx="339750" cy="330650"/>
            </a:xfrm>
            <a:custGeom>
              <a:avLst/>
              <a:gdLst/>
              <a:ahLst/>
              <a:cxnLst/>
              <a:rect l="l" t="t" r="r" b="b"/>
              <a:pathLst>
                <a:path w="13590" h="13226" extrusionOk="0">
                  <a:moveTo>
                    <a:pt x="4552" y="0"/>
                  </a:moveTo>
                  <a:cubicBezTo>
                    <a:pt x="4535" y="0"/>
                    <a:pt x="4519" y="3"/>
                    <a:pt x="4504" y="7"/>
                  </a:cubicBezTo>
                  <a:cubicBezTo>
                    <a:pt x="4037" y="141"/>
                    <a:pt x="4070" y="1342"/>
                    <a:pt x="4070" y="1342"/>
                  </a:cubicBezTo>
                  <a:cubicBezTo>
                    <a:pt x="4070" y="1342"/>
                    <a:pt x="3645" y="1113"/>
                    <a:pt x="3276" y="1113"/>
                  </a:cubicBezTo>
                  <a:cubicBezTo>
                    <a:pt x="3118" y="1113"/>
                    <a:pt x="2969" y="1155"/>
                    <a:pt x="2869" y="1275"/>
                  </a:cubicBezTo>
                  <a:cubicBezTo>
                    <a:pt x="2536" y="1675"/>
                    <a:pt x="3403" y="2142"/>
                    <a:pt x="3003" y="3610"/>
                  </a:cubicBezTo>
                  <a:cubicBezTo>
                    <a:pt x="2602" y="5111"/>
                    <a:pt x="2135" y="5545"/>
                    <a:pt x="2135" y="5545"/>
                  </a:cubicBezTo>
                  <a:cubicBezTo>
                    <a:pt x="2135" y="5545"/>
                    <a:pt x="2469" y="6212"/>
                    <a:pt x="2202" y="6212"/>
                  </a:cubicBezTo>
                  <a:lnTo>
                    <a:pt x="1802" y="6212"/>
                  </a:lnTo>
                  <a:cubicBezTo>
                    <a:pt x="1802" y="6212"/>
                    <a:pt x="1735" y="6112"/>
                    <a:pt x="1602" y="6012"/>
                  </a:cubicBezTo>
                  <a:cubicBezTo>
                    <a:pt x="1458" y="5850"/>
                    <a:pt x="1170" y="5718"/>
                    <a:pt x="899" y="5718"/>
                  </a:cubicBezTo>
                  <a:cubicBezTo>
                    <a:pt x="664" y="5718"/>
                    <a:pt x="442" y="5816"/>
                    <a:pt x="334" y="6078"/>
                  </a:cubicBezTo>
                  <a:cubicBezTo>
                    <a:pt x="1" y="6879"/>
                    <a:pt x="901" y="8413"/>
                    <a:pt x="1568" y="8613"/>
                  </a:cubicBezTo>
                  <a:cubicBezTo>
                    <a:pt x="1691" y="8658"/>
                    <a:pt x="1820" y="8680"/>
                    <a:pt x="1950" y="8680"/>
                  </a:cubicBezTo>
                  <a:cubicBezTo>
                    <a:pt x="2210" y="8680"/>
                    <a:pt x="2469" y="8591"/>
                    <a:pt x="2669" y="8413"/>
                  </a:cubicBezTo>
                  <a:cubicBezTo>
                    <a:pt x="2669" y="8413"/>
                    <a:pt x="4537" y="12183"/>
                    <a:pt x="6872" y="13050"/>
                  </a:cubicBezTo>
                  <a:cubicBezTo>
                    <a:pt x="7185" y="13171"/>
                    <a:pt x="7477" y="13225"/>
                    <a:pt x="7749" y="13225"/>
                  </a:cubicBezTo>
                  <a:cubicBezTo>
                    <a:pt x="9512" y="13225"/>
                    <a:pt x="10473" y="10932"/>
                    <a:pt x="11109" y="9314"/>
                  </a:cubicBezTo>
                  <a:cubicBezTo>
                    <a:pt x="11842" y="7446"/>
                    <a:pt x="11576" y="6779"/>
                    <a:pt x="11576" y="6779"/>
                  </a:cubicBezTo>
                  <a:lnTo>
                    <a:pt x="11576" y="6779"/>
                  </a:lnTo>
                  <a:cubicBezTo>
                    <a:pt x="11576" y="6779"/>
                    <a:pt x="11676" y="6803"/>
                    <a:pt x="11830" y="6803"/>
                  </a:cubicBezTo>
                  <a:cubicBezTo>
                    <a:pt x="12213" y="6803"/>
                    <a:pt x="12924" y="6650"/>
                    <a:pt x="13210" y="5578"/>
                  </a:cubicBezTo>
                  <a:cubicBezTo>
                    <a:pt x="13590" y="4187"/>
                    <a:pt x="13040" y="3605"/>
                    <a:pt x="12641" y="3605"/>
                  </a:cubicBezTo>
                  <a:cubicBezTo>
                    <a:pt x="12619" y="3605"/>
                    <a:pt x="12597" y="3606"/>
                    <a:pt x="12576" y="3610"/>
                  </a:cubicBezTo>
                  <a:cubicBezTo>
                    <a:pt x="12209" y="3743"/>
                    <a:pt x="11842" y="3877"/>
                    <a:pt x="11509" y="4077"/>
                  </a:cubicBezTo>
                  <a:lnTo>
                    <a:pt x="10908" y="2476"/>
                  </a:lnTo>
                  <a:cubicBezTo>
                    <a:pt x="10908" y="2476"/>
                    <a:pt x="10436" y="2753"/>
                    <a:pt x="9582" y="2753"/>
                  </a:cubicBezTo>
                  <a:cubicBezTo>
                    <a:pt x="9112" y="2753"/>
                    <a:pt x="8526" y="2669"/>
                    <a:pt x="7840" y="2409"/>
                  </a:cubicBezTo>
                  <a:cubicBezTo>
                    <a:pt x="5941" y="1701"/>
                    <a:pt x="5005" y="0"/>
                    <a:pt x="4552"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5234750" y="2449600"/>
              <a:ext cx="18375" cy="26075"/>
            </a:xfrm>
            <a:custGeom>
              <a:avLst/>
              <a:gdLst/>
              <a:ahLst/>
              <a:cxnLst/>
              <a:rect l="l" t="t" r="r" b="b"/>
              <a:pathLst>
                <a:path w="735" h="1043" extrusionOk="0">
                  <a:moveTo>
                    <a:pt x="271" y="1"/>
                  </a:moveTo>
                  <a:cubicBezTo>
                    <a:pt x="258" y="1"/>
                    <a:pt x="246" y="2"/>
                    <a:pt x="234" y="4"/>
                  </a:cubicBezTo>
                  <a:cubicBezTo>
                    <a:pt x="100" y="38"/>
                    <a:pt x="0" y="305"/>
                    <a:pt x="67" y="605"/>
                  </a:cubicBezTo>
                  <a:cubicBezTo>
                    <a:pt x="129" y="852"/>
                    <a:pt x="305" y="1042"/>
                    <a:pt x="437" y="1042"/>
                  </a:cubicBezTo>
                  <a:cubicBezTo>
                    <a:pt x="447" y="1042"/>
                    <a:pt x="457" y="1041"/>
                    <a:pt x="467" y="1038"/>
                  </a:cubicBezTo>
                  <a:cubicBezTo>
                    <a:pt x="634" y="1005"/>
                    <a:pt x="734" y="738"/>
                    <a:pt x="667" y="471"/>
                  </a:cubicBezTo>
                  <a:cubicBezTo>
                    <a:pt x="606" y="193"/>
                    <a:pt x="429" y="1"/>
                    <a:pt x="271"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5316475" y="2439600"/>
              <a:ext cx="15025" cy="25975"/>
            </a:xfrm>
            <a:custGeom>
              <a:avLst/>
              <a:gdLst/>
              <a:ahLst/>
              <a:cxnLst/>
              <a:rect l="l" t="t" r="r" b="b"/>
              <a:pathLst>
                <a:path w="601" h="1039" extrusionOk="0">
                  <a:moveTo>
                    <a:pt x="299" y="1"/>
                  </a:moveTo>
                  <a:cubicBezTo>
                    <a:pt x="288" y="1"/>
                    <a:pt x="278" y="2"/>
                    <a:pt x="267" y="4"/>
                  </a:cubicBezTo>
                  <a:cubicBezTo>
                    <a:pt x="100" y="4"/>
                    <a:pt x="0" y="238"/>
                    <a:pt x="0" y="504"/>
                  </a:cubicBezTo>
                  <a:cubicBezTo>
                    <a:pt x="0" y="805"/>
                    <a:pt x="134" y="1038"/>
                    <a:pt x="300" y="1038"/>
                  </a:cubicBezTo>
                  <a:cubicBezTo>
                    <a:pt x="467" y="1038"/>
                    <a:pt x="601" y="771"/>
                    <a:pt x="601" y="504"/>
                  </a:cubicBezTo>
                  <a:cubicBezTo>
                    <a:pt x="601" y="223"/>
                    <a:pt x="455" y="1"/>
                    <a:pt x="299"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5208900" y="2412175"/>
              <a:ext cx="34200" cy="26700"/>
            </a:xfrm>
            <a:custGeom>
              <a:avLst/>
              <a:gdLst/>
              <a:ahLst/>
              <a:cxnLst/>
              <a:rect l="l" t="t" r="r" b="b"/>
              <a:pathLst>
                <a:path w="1368" h="1068" fill="none" extrusionOk="0">
                  <a:moveTo>
                    <a:pt x="0" y="1068"/>
                  </a:moveTo>
                  <a:cubicBezTo>
                    <a:pt x="234" y="501"/>
                    <a:pt x="767" y="100"/>
                    <a:pt x="1368"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5308950" y="2403825"/>
              <a:ext cx="40900" cy="18375"/>
            </a:xfrm>
            <a:custGeom>
              <a:avLst/>
              <a:gdLst/>
              <a:ahLst/>
              <a:cxnLst/>
              <a:rect l="l" t="t" r="r" b="b"/>
              <a:pathLst>
                <a:path w="1636" h="735" fill="none" extrusionOk="0">
                  <a:moveTo>
                    <a:pt x="1" y="134"/>
                  </a:moveTo>
                  <a:cubicBezTo>
                    <a:pt x="635" y="1"/>
                    <a:pt x="1269" y="234"/>
                    <a:pt x="1635" y="73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5237250" y="2538100"/>
              <a:ext cx="85925" cy="40050"/>
            </a:xfrm>
            <a:custGeom>
              <a:avLst/>
              <a:gdLst/>
              <a:ahLst/>
              <a:cxnLst/>
              <a:rect l="l" t="t" r="r" b="b"/>
              <a:pathLst>
                <a:path w="3437" h="1602" fill="none" extrusionOk="0">
                  <a:moveTo>
                    <a:pt x="3436" y="734"/>
                  </a:moveTo>
                  <a:cubicBezTo>
                    <a:pt x="3436" y="734"/>
                    <a:pt x="1134" y="1601"/>
                    <a:pt x="0"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5255600" y="2555600"/>
              <a:ext cx="52550" cy="47500"/>
            </a:xfrm>
            <a:custGeom>
              <a:avLst/>
              <a:gdLst/>
              <a:ahLst/>
              <a:cxnLst/>
              <a:rect l="l" t="t" r="r" b="b"/>
              <a:pathLst>
                <a:path w="2102" h="1900" extrusionOk="0">
                  <a:moveTo>
                    <a:pt x="0" y="1"/>
                  </a:moveTo>
                  <a:cubicBezTo>
                    <a:pt x="0" y="1"/>
                    <a:pt x="67" y="1535"/>
                    <a:pt x="901" y="1869"/>
                  </a:cubicBezTo>
                  <a:cubicBezTo>
                    <a:pt x="958" y="1890"/>
                    <a:pt x="1012" y="1900"/>
                    <a:pt x="1065" y="1900"/>
                  </a:cubicBezTo>
                  <a:cubicBezTo>
                    <a:pt x="1756" y="1900"/>
                    <a:pt x="2102" y="201"/>
                    <a:pt x="2102" y="201"/>
                  </a:cubicBezTo>
                  <a:lnTo>
                    <a:pt x="2102" y="201"/>
                  </a:lnTo>
                  <a:cubicBezTo>
                    <a:pt x="1891" y="231"/>
                    <a:pt x="1678" y="246"/>
                    <a:pt x="1465" y="246"/>
                  </a:cubicBezTo>
                  <a:cubicBezTo>
                    <a:pt x="967" y="246"/>
                    <a:pt x="467" y="164"/>
                    <a:pt x="0"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5260600" y="2577600"/>
              <a:ext cx="40875" cy="25600"/>
            </a:xfrm>
            <a:custGeom>
              <a:avLst/>
              <a:gdLst/>
              <a:ahLst/>
              <a:cxnLst/>
              <a:rect l="l" t="t" r="r" b="b"/>
              <a:pathLst>
                <a:path w="1635" h="1024" extrusionOk="0">
                  <a:moveTo>
                    <a:pt x="585" y="0"/>
                  </a:moveTo>
                  <a:cubicBezTo>
                    <a:pt x="388" y="0"/>
                    <a:pt x="192" y="19"/>
                    <a:pt x="0" y="55"/>
                  </a:cubicBezTo>
                  <a:cubicBezTo>
                    <a:pt x="67" y="455"/>
                    <a:pt x="334" y="789"/>
                    <a:pt x="701" y="989"/>
                  </a:cubicBezTo>
                  <a:cubicBezTo>
                    <a:pt x="762" y="1012"/>
                    <a:pt x="820" y="1023"/>
                    <a:pt x="876" y="1023"/>
                  </a:cubicBezTo>
                  <a:cubicBezTo>
                    <a:pt x="1217" y="1023"/>
                    <a:pt x="1463" y="618"/>
                    <a:pt x="1635" y="188"/>
                  </a:cubicBezTo>
                  <a:cubicBezTo>
                    <a:pt x="1293" y="60"/>
                    <a:pt x="937" y="0"/>
                    <a:pt x="585"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5286450" y="2421350"/>
              <a:ext cx="43375" cy="104700"/>
            </a:xfrm>
            <a:custGeom>
              <a:avLst/>
              <a:gdLst/>
              <a:ahLst/>
              <a:cxnLst/>
              <a:rect l="l" t="t" r="r" b="b"/>
              <a:pathLst>
                <a:path w="1735" h="4188" extrusionOk="0">
                  <a:moveTo>
                    <a:pt x="801" y="0"/>
                  </a:moveTo>
                  <a:cubicBezTo>
                    <a:pt x="723" y="277"/>
                    <a:pt x="668" y="557"/>
                    <a:pt x="637" y="840"/>
                  </a:cubicBezTo>
                  <a:lnTo>
                    <a:pt x="637" y="840"/>
                  </a:lnTo>
                  <a:lnTo>
                    <a:pt x="801" y="0"/>
                  </a:lnTo>
                  <a:close/>
                  <a:moveTo>
                    <a:pt x="637" y="840"/>
                  </a:moveTo>
                  <a:lnTo>
                    <a:pt x="0" y="4103"/>
                  </a:lnTo>
                  <a:cubicBezTo>
                    <a:pt x="71" y="4164"/>
                    <a:pt x="216" y="4188"/>
                    <a:pt x="390" y="4188"/>
                  </a:cubicBezTo>
                  <a:cubicBezTo>
                    <a:pt x="788" y="4188"/>
                    <a:pt x="1339" y="4063"/>
                    <a:pt x="1501" y="3970"/>
                  </a:cubicBezTo>
                  <a:cubicBezTo>
                    <a:pt x="1735" y="3803"/>
                    <a:pt x="1134" y="3770"/>
                    <a:pt x="768" y="2569"/>
                  </a:cubicBezTo>
                  <a:cubicBezTo>
                    <a:pt x="612" y="1989"/>
                    <a:pt x="575" y="1410"/>
                    <a:pt x="637" y="8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5286450" y="2421350"/>
              <a:ext cx="43375" cy="107600"/>
            </a:xfrm>
            <a:custGeom>
              <a:avLst/>
              <a:gdLst/>
              <a:ahLst/>
              <a:cxnLst/>
              <a:rect l="l" t="t" r="r" b="b"/>
              <a:pathLst>
                <a:path w="1735" h="4304" fill="none" extrusionOk="0">
                  <a:moveTo>
                    <a:pt x="801" y="0"/>
                  </a:moveTo>
                  <a:cubicBezTo>
                    <a:pt x="567" y="834"/>
                    <a:pt x="534" y="1701"/>
                    <a:pt x="768" y="2569"/>
                  </a:cubicBezTo>
                  <a:cubicBezTo>
                    <a:pt x="1134" y="3770"/>
                    <a:pt x="1735" y="3803"/>
                    <a:pt x="1501" y="3970"/>
                  </a:cubicBezTo>
                  <a:cubicBezTo>
                    <a:pt x="1268" y="4103"/>
                    <a:pt x="234" y="4303"/>
                    <a:pt x="0" y="4103"/>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5429050" y="3448750"/>
              <a:ext cx="384475" cy="1065500"/>
            </a:xfrm>
            <a:custGeom>
              <a:avLst/>
              <a:gdLst/>
              <a:ahLst/>
              <a:cxnLst/>
              <a:rect l="l" t="t" r="r" b="b"/>
              <a:pathLst>
                <a:path w="15379" h="42620" extrusionOk="0">
                  <a:moveTo>
                    <a:pt x="15378" y="0"/>
                  </a:moveTo>
                  <a:lnTo>
                    <a:pt x="4604" y="2302"/>
                  </a:ln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122" y="42612"/>
                    <a:pt x="13256" y="42620"/>
                    <a:pt x="13378" y="42620"/>
                  </a:cubicBezTo>
                  <a:cubicBezTo>
                    <a:pt x="14094" y="42620"/>
                    <a:pt x="14411" y="42362"/>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5429050" y="3448750"/>
              <a:ext cx="384475" cy="1067450"/>
            </a:xfrm>
            <a:custGeom>
              <a:avLst/>
              <a:gdLst/>
              <a:ahLst/>
              <a:cxnLst/>
              <a:rect l="l" t="t" r="r" b="b"/>
              <a:pathLst>
                <a:path w="15379" h="42698" fill="none" extrusionOk="0">
                  <a:moveTo>
                    <a:pt x="4604" y="2302"/>
                  </a:move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977" y="42698"/>
                    <a:pt x="14411" y="42464"/>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5658375" y="4049175"/>
              <a:ext cx="107600" cy="438675"/>
            </a:xfrm>
            <a:custGeom>
              <a:avLst/>
              <a:gdLst/>
              <a:ahLst/>
              <a:cxnLst/>
              <a:rect l="l" t="t" r="r" b="b"/>
              <a:pathLst>
                <a:path w="4304" h="17547" fill="none" extrusionOk="0">
                  <a:moveTo>
                    <a:pt x="1" y="0"/>
                  </a:moveTo>
                  <a:cubicBezTo>
                    <a:pt x="1702" y="5371"/>
                    <a:pt x="3737" y="11742"/>
                    <a:pt x="3870" y="12710"/>
                  </a:cubicBezTo>
                  <a:cubicBezTo>
                    <a:pt x="4137" y="14377"/>
                    <a:pt x="3637" y="14711"/>
                    <a:pt x="3803" y="15545"/>
                  </a:cubicBezTo>
                  <a:cubicBezTo>
                    <a:pt x="3970" y="16379"/>
                    <a:pt x="4304" y="17546"/>
                    <a:pt x="4304" y="17546"/>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5598325" y="3480425"/>
              <a:ext cx="155150" cy="518750"/>
            </a:xfrm>
            <a:custGeom>
              <a:avLst/>
              <a:gdLst/>
              <a:ahLst/>
              <a:cxnLst/>
              <a:rect l="l" t="t" r="r" b="b"/>
              <a:pathLst>
                <a:path w="6206" h="20750" fill="none" extrusionOk="0">
                  <a:moveTo>
                    <a:pt x="6205" y="1"/>
                  </a:moveTo>
                  <a:cubicBezTo>
                    <a:pt x="4904" y="3170"/>
                    <a:pt x="2503" y="9007"/>
                    <a:pt x="2036" y="10208"/>
                  </a:cubicBezTo>
                  <a:cubicBezTo>
                    <a:pt x="1335" y="11876"/>
                    <a:pt x="168" y="13244"/>
                    <a:pt x="435" y="13410"/>
                  </a:cubicBezTo>
                  <a:cubicBezTo>
                    <a:pt x="701" y="13577"/>
                    <a:pt x="1335" y="13577"/>
                    <a:pt x="835" y="14144"/>
                  </a:cubicBezTo>
                  <a:cubicBezTo>
                    <a:pt x="334" y="14745"/>
                    <a:pt x="1" y="14912"/>
                    <a:pt x="1" y="15145"/>
                  </a:cubicBezTo>
                  <a:cubicBezTo>
                    <a:pt x="1" y="15245"/>
                    <a:pt x="768" y="17647"/>
                    <a:pt x="1769" y="20749"/>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5763450" y="3428725"/>
              <a:ext cx="10875" cy="25875"/>
            </a:xfrm>
            <a:custGeom>
              <a:avLst/>
              <a:gdLst/>
              <a:ahLst/>
              <a:cxnLst/>
              <a:rect l="l" t="t" r="r" b="b"/>
              <a:pathLst>
                <a:path w="435" h="1035" fill="none" extrusionOk="0">
                  <a:moveTo>
                    <a:pt x="434" y="1"/>
                  </a:moveTo>
                  <a:lnTo>
                    <a:pt x="1" y="1035"/>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5493250" y="3396200"/>
              <a:ext cx="11700" cy="75075"/>
            </a:xfrm>
            <a:custGeom>
              <a:avLst/>
              <a:gdLst/>
              <a:ahLst/>
              <a:cxnLst/>
              <a:rect l="l" t="t" r="r" b="b"/>
              <a:pathLst>
                <a:path w="468" h="3003" fill="none" extrusionOk="0">
                  <a:moveTo>
                    <a:pt x="1" y="3003"/>
                  </a:moveTo>
                  <a:cubicBezTo>
                    <a:pt x="1" y="3003"/>
                    <a:pt x="234" y="334"/>
                    <a:pt x="468" y="1"/>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5514950" y="3397050"/>
              <a:ext cx="26700" cy="85900"/>
            </a:xfrm>
            <a:custGeom>
              <a:avLst/>
              <a:gdLst/>
              <a:ahLst/>
              <a:cxnLst/>
              <a:rect l="l" t="t" r="r" b="b"/>
              <a:pathLst>
                <a:path w="1068" h="3436" fill="none" extrusionOk="0">
                  <a:moveTo>
                    <a:pt x="1068" y="0"/>
                  </a:moveTo>
                  <a:cubicBezTo>
                    <a:pt x="1068" y="0"/>
                    <a:pt x="0" y="3436"/>
                    <a:pt x="200" y="3202"/>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5548300" y="3402050"/>
              <a:ext cx="18375" cy="73400"/>
            </a:xfrm>
            <a:custGeom>
              <a:avLst/>
              <a:gdLst/>
              <a:ahLst/>
              <a:cxnLst/>
              <a:rect l="l" t="t" r="r" b="b"/>
              <a:pathLst>
                <a:path w="735" h="2936" fill="none" extrusionOk="0">
                  <a:moveTo>
                    <a:pt x="568" y="0"/>
                  </a:moveTo>
                  <a:lnTo>
                    <a:pt x="67" y="2602"/>
                  </a:lnTo>
                  <a:cubicBezTo>
                    <a:pt x="67" y="2602"/>
                    <a:pt x="0" y="2869"/>
                    <a:pt x="734" y="2936"/>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5316475" y="3430400"/>
              <a:ext cx="11700" cy="13375"/>
            </a:xfrm>
            <a:custGeom>
              <a:avLst/>
              <a:gdLst/>
              <a:ahLst/>
              <a:cxnLst/>
              <a:rect l="l" t="t" r="r" b="b"/>
              <a:pathLst>
                <a:path w="468" h="535" fill="none" extrusionOk="0">
                  <a:moveTo>
                    <a:pt x="467" y="534"/>
                  </a:moveTo>
                  <a:lnTo>
                    <a:pt x="0" y="0"/>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5273925" y="3451250"/>
              <a:ext cx="10050" cy="7525"/>
            </a:xfrm>
            <a:custGeom>
              <a:avLst/>
              <a:gdLst/>
              <a:ahLst/>
              <a:cxnLst/>
              <a:rect l="l" t="t" r="r" b="b"/>
              <a:pathLst>
                <a:path w="402" h="301" fill="none" extrusionOk="0">
                  <a:moveTo>
                    <a:pt x="401" y="301"/>
                  </a:moveTo>
                  <a:lnTo>
                    <a:pt x="1" y="0"/>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5247250" y="3447075"/>
              <a:ext cx="14200" cy="22550"/>
            </a:xfrm>
            <a:custGeom>
              <a:avLst/>
              <a:gdLst/>
              <a:ahLst/>
              <a:cxnLst/>
              <a:rect l="l" t="t" r="r" b="b"/>
              <a:pathLst>
                <a:path w="568" h="902" fill="none" extrusionOk="0">
                  <a:moveTo>
                    <a:pt x="568" y="901"/>
                  </a:moveTo>
                  <a:lnTo>
                    <a:pt x="1" y="1"/>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630150" y="2973400"/>
              <a:ext cx="170975" cy="231850"/>
            </a:xfrm>
            <a:custGeom>
              <a:avLst/>
              <a:gdLst/>
              <a:ahLst/>
              <a:cxnLst/>
              <a:rect l="l" t="t" r="r" b="b"/>
              <a:pathLst>
                <a:path w="6839" h="9274" fill="none" extrusionOk="0">
                  <a:moveTo>
                    <a:pt x="0" y="9274"/>
                  </a:moveTo>
                  <a:cubicBezTo>
                    <a:pt x="2602" y="6439"/>
                    <a:pt x="4904" y="3336"/>
                    <a:pt x="6838"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3786200" y="3253600"/>
              <a:ext cx="798100" cy="364450"/>
            </a:xfrm>
            <a:custGeom>
              <a:avLst/>
              <a:gdLst/>
              <a:ahLst/>
              <a:cxnLst/>
              <a:rect l="l" t="t" r="r" b="b"/>
              <a:pathLst>
                <a:path w="31924" h="14578" fill="none" extrusionOk="0">
                  <a:moveTo>
                    <a:pt x="1" y="14578"/>
                  </a:moveTo>
                  <a:cubicBezTo>
                    <a:pt x="12009" y="13577"/>
                    <a:pt x="23284" y="8440"/>
                    <a:pt x="31924"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3488500" y="3608025"/>
              <a:ext cx="125950" cy="12525"/>
            </a:xfrm>
            <a:custGeom>
              <a:avLst/>
              <a:gdLst/>
              <a:ahLst/>
              <a:cxnLst/>
              <a:rect l="l" t="t" r="r" b="b"/>
              <a:pathLst>
                <a:path w="5038" h="501" fill="none" extrusionOk="0">
                  <a:moveTo>
                    <a:pt x="0" y="0"/>
                  </a:moveTo>
                  <a:cubicBezTo>
                    <a:pt x="1668" y="234"/>
                    <a:pt x="3336" y="401"/>
                    <a:pt x="5037" y="50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3094050" y="3459575"/>
              <a:ext cx="80925" cy="38400"/>
            </a:xfrm>
            <a:custGeom>
              <a:avLst/>
              <a:gdLst/>
              <a:ahLst/>
              <a:cxnLst/>
              <a:rect l="l" t="t" r="r" b="b"/>
              <a:pathLst>
                <a:path w="3237" h="1536" fill="none" extrusionOk="0">
                  <a:moveTo>
                    <a:pt x="0" y="1"/>
                  </a:moveTo>
                  <a:cubicBezTo>
                    <a:pt x="1068" y="535"/>
                    <a:pt x="2135" y="1068"/>
                    <a:pt x="3236" y="153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2405225" y="2428850"/>
              <a:ext cx="621300" cy="992400"/>
            </a:xfrm>
            <a:custGeom>
              <a:avLst/>
              <a:gdLst/>
              <a:ahLst/>
              <a:cxnLst/>
              <a:rect l="l" t="t" r="r" b="b"/>
              <a:pathLst>
                <a:path w="24852" h="39696" fill="none" extrusionOk="0">
                  <a:moveTo>
                    <a:pt x="0" y="0"/>
                  </a:moveTo>
                  <a:cubicBezTo>
                    <a:pt x="1468" y="16412"/>
                    <a:pt x="10708" y="31189"/>
                    <a:pt x="24851" y="3969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3136575" y="967800"/>
              <a:ext cx="1271775" cy="302750"/>
            </a:xfrm>
            <a:custGeom>
              <a:avLst/>
              <a:gdLst/>
              <a:ahLst/>
              <a:cxnLst/>
              <a:rect l="l" t="t" r="r" b="b"/>
              <a:pathLst>
                <a:path w="50871" h="12110" fill="none" extrusionOk="0">
                  <a:moveTo>
                    <a:pt x="50870" y="12109"/>
                  </a:moveTo>
                  <a:cubicBezTo>
                    <a:pt x="35893" y="1735"/>
                    <a:pt x="16579" y="1"/>
                    <a:pt x="1" y="7506"/>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822775" y="1721675"/>
              <a:ext cx="41725" cy="85925"/>
            </a:xfrm>
            <a:custGeom>
              <a:avLst/>
              <a:gdLst/>
              <a:ahLst/>
              <a:cxnLst/>
              <a:rect l="l" t="t" r="r" b="b"/>
              <a:pathLst>
                <a:path w="1669" h="3437" fill="none" extrusionOk="0">
                  <a:moveTo>
                    <a:pt x="1669" y="3436"/>
                  </a:moveTo>
                  <a:cubicBezTo>
                    <a:pt x="1135" y="2269"/>
                    <a:pt x="568" y="1135"/>
                    <a:pt x="1"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364950" y="3050950"/>
              <a:ext cx="190175" cy="176825"/>
            </a:xfrm>
            <a:custGeom>
              <a:avLst/>
              <a:gdLst/>
              <a:ahLst/>
              <a:cxnLst/>
              <a:rect l="l" t="t" r="r" b="b"/>
              <a:pathLst>
                <a:path w="7607" h="7073" fill="none" extrusionOk="0">
                  <a:moveTo>
                    <a:pt x="1" y="7073"/>
                  </a:moveTo>
                  <a:cubicBezTo>
                    <a:pt x="2803" y="5004"/>
                    <a:pt x="5338" y="2636"/>
                    <a:pt x="7606"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3547700" y="3262775"/>
              <a:ext cx="768900" cy="218525"/>
            </a:xfrm>
            <a:custGeom>
              <a:avLst/>
              <a:gdLst/>
              <a:ahLst/>
              <a:cxnLst/>
              <a:rect l="l" t="t" r="r" b="b"/>
              <a:pathLst>
                <a:path w="30756" h="8741" fill="none" extrusionOk="0">
                  <a:moveTo>
                    <a:pt x="1" y="7606"/>
                  </a:moveTo>
                  <a:cubicBezTo>
                    <a:pt x="10842" y="8740"/>
                    <a:pt x="21716" y="6038"/>
                    <a:pt x="30756"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285850" y="3394550"/>
              <a:ext cx="109275" cy="32525"/>
            </a:xfrm>
            <a:custGeom>
              <a:avLst/>
              <a:gdLst/>
              <a:ahLst/>
              <a:cxnLst/>
              <a:rect l="l" t="t" r="r" b="b"/>
              <a:pathLst>
                <a:path w="4371" h="1301" fill="none" extrusionOk="0">
                  <a:moveTo>
                    <a:pt x="1" y="0"/>
                  </a:moveTo>
                  <a:cubicBezTo>
                    <a:pt x="1402" y="500"/>
                    <a:pt x="2869" y="934"/>
                    <a:pt x="4370" y="130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2550325" y="2627325"/>
              <a:ext cx="25875" cy="76750"/>
            </a:xfrm>
            <a:custGeom>
              <a:avLst/>
              <a:gdLst/>
              <a:ahLst/>
              <a:cxnLst/>
              <a:rect l="l" t="t" r="r" b="b"/>
              <a:pathLst>
                <a:path w="1035" h="3070" fill="none" extrusionOk="0">
                  <a:moveTo>
                    <a:pt x="1" y="0"/>
                  </a:moveTo>
                  <a:cubicBezTo>
                    <a:pt x="301" y="1034"/>
                    <a:pt x="634" y="2069"/>
                    <a:pt x="1035" y="3069"/>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2446925" y="1533200"/>
              <a:ext cx="334425" cy="1026600"/>
            </a:xfrm>
            <a:custGeom>
              <a:avLst/>
              <a:gdLst/>
              <a:ahLst/>
              <a:cxnLst/>
              <a:rect l="l" t="t" r="r" b="b"/>
              <a:pathLst>
                <a:path w="13377" h="41064" fill="none" extrusionOk="0">
                  <a:moveTo>
                    <a:pt x="13376" y="1"/>
                  </a:moveTo>
                  <a:cubicBezTo>
                    <a:pt x="3703" y="11309"/>
                    <a:pt x="0" y="26586"/>
                    <a:pt x="3403" y="41063"/>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011500" y="1061200"/>
              <a:ext cx="1148325" cy="266050"/>
            </a:xfrm>
            <a:custGeom>
              <a:avLst/>
              <a:gdLst/>
              <a:ahLst/>
              <a:cxnLst/>
              <a:rect l="l" t="t" r="r" b="b"/>
              <a:pathLst>
                <a:path w="45933" h="10642" fill="none" extrusionOk="0">
                  <a:moveTo>
                    <a:pt x="45933" y="6906"/>
                  </a:moveTo>
                  <a:cubicBezTo>
                    <a:pt x="31022" y="1"/>
                    <a:pt x="13610" y="1402"/>
                    <a:pt x="0" y="10642"/>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259875" y="1285525"/>
              <a:ext cx="494550" cy="580450"/>
            </a:xfrm>
            <a:custGeom>
              <a:avLst/>
              <a:gdLst/>
              <a:ahLst/>
              <a:cxnLst/>
              <a:rect l="l" t="t" r="r" b="b"/>
              <a:pathLst>
                <a:path w="19782" h="23218" fill="none" extrusionOk="0">
                  <a:moveTo>
                    <a:pt x="19781" y="23217"/>
                  </a:moveTo>
                  <a:cubicBezTo>
                    <a:pt x="15945" y="13477"/>
                    <a:pt x="8974" y="5304"/>
                    <a:pt x="1"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781925" y="1944325"/>
              <a:ext cx="22525" cy="82600"/>
            </a:xfrm>
            <a:custGeom>
              <a:avLst/>
              <a:gdLst/>
              <a:ahLst/>
              <a:cxnLst/>
              <a:rect l="l" t="t" r="r" b="b"/>
              <a:pathLst>
                <a:path w="901" h="3304" fill="none" extrusionOk="0">
                  <a:moveTo>
                    <a:pt x="901" y="3303"/>
                  </a:moveTo>
                  <a:cubicBezTo>
                    <a:pt x="667" y="2169"/>
                    <a:pt x="334" y="1068"/>
                    <a:pt x="0"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2557000" y="1198750"/>
              <a:ext cx="2212425" cy="2210875"/>
            </a:xfrm>
            <a:custGeom>
              <a:avLst/>
              <a:gdLst/>
              <a:ahLst/>
              <a:cxnLst/>
              <a:rect l="l" t="t" r="r" b="b"/>
              <a:pathLst>
                <a:path w="88497" h="88435" extrusionOk="0">
                  <a:moveTo>
                    <a:pt x="42619" y="1"/>
                  </a:moveTo>
                  <a:cubicBezTo>
                    <a:pt x="42601" y="1"/>
                    <a:pt x="42582" y="1"/>
                    <a:pt x="42564" y="3"/>
                  </a:cubicBezTo>
                  <a:cubicBezTo>
                    <a:pt x="41997" y="36"/>
                    <a:pt x="41497" y="570"/>
                    <a:pt x="40963" y="603"/>
                  </a:cubicBezTo>
                  <a:cubicBezTo>
                    <a:pt x="40943" y="604"/>
                    <a:pt x="40924" y="605"/>
                    <a:pt x="40904" y="605"/>
                  </a:cubicBezTo>
                  <a:cubicBezTo>
                    <a:pt x="40395" y="605"/>
                    <a:pt x="39886" y="229"/>
                    <a:pt x="39403" y="229"/>
                  </a:cubicBezTo>
                  <a:cubicBezTo>
                    <a:pt x="39367" y="229"/>
                    <a:pt x="39331" y="232"/>
                    <a:pt x="39295" y="236"/>
                  </a:cubicBezTo>
                  <a:cubicBezTo>
                    <a:pt x="38761" y="303"/>
                    <a:pt x="38261" y="870"/>
                    <a:pt x="37727" y="970"/>
                  </a:cubicBezTo>
                  <a:cubicBezTo>
                    <a:pt x="37686" y="975"/>
                    <a:pt x="37644" y="977"/>
                    <a:pt x="37601" y="977"/>
                  </a:cubicBezTo>
                  <a:cubicBezTo>
                    <a:pt x="37157" y="977"/>
                    <a:pt x="36658" y="720"/>
                    <a:pt x="36209" y="720"/>
                  </a:cubicBezTo>
                  <a:cubicBezTo>
                    <a:pt x="36147" y="720"/>
                    <a:pt x="36086" y="725"/>
                    <a:pt x="36026" y="736"/>
                  </a:cubicBezTo>
                  <a:cubicBezTo>
                    <a:pt x="35492" y="836"/>
                    <a:pt x="35025" y="1437"/>
                    <a:pt x="34492" y="1570"/>
                  </a:cubicBezTo>
                  <a:cubicBezTo>
                    <a:pt x="34407" y="1591"/>
                    <a:pt x="34320" y="1600"/>
                    <a:pt x="34231" y="1600"/>
                  </a:cubicBezTo>
                  <a:cubicBezTo>
                    <a:pt x="33848" y="1600"/>
                    <a:pt x="33434" y="1441"/>
                    <a:pt x="33051" y="1441"/>
                  </a:cubicBezTo>
                  <a:cubicBezTo>
                    <a:pt x="32962" y="1441"/>
                    <a:pt x="32875" y="1449"/>
                    <a:pt x="32790" y="1470"/>
                  </a:cubicBezTo>
                  <a:cubicBezTo>
                    <a:pt x="32257" y="1604"/>
                    <a:pt x="31856" y="2237"/>
                    <a:pt x="31356" y="2404"/>
                  </a:cubicBezTo>
                  <a:cubicBezTo>
                    <a:pt x="31232" y="2443"/>
                    <a:pt x="31100" y="2457"/>
                    <a:pt x="30965" y="2457"/>
                  </a:cubicBezTo>
                  <a:cubicBezTo>
                    <a:pt x="30654" y="2457"/>
                    <a:pt x="30323" y="2385"/>
                    <a:pt x="30013" y="2385"/>
                  </a:cubicBezTo>
                  <a:cubicBezTo>
                    <a:pt x="29877" y="2385"/>
                    <a:pt x="29746" y="2399"/>
                    <a:pt x="29622" y="2438"/>
                  </a:cubicBezTo>
                  <a:cubicBezTo>
                    <a:pt x="29121" y="2638"/>
                    <a:pt x="28788" y="3272"/>
                    <a:pt x="28254" y="3505"/>
                  </a:cubicBezTo>
                  <a:cubicBezTo>
                    <a:pt x="28083" y="3569"/>
                    <a:pt x="27897" y="3585"/>
                    <a:pt x="27709" y="3585"/>
                  </a:cubicBezTo>
                  <a:cubicBezTo>
                    <a:pt x="27518" y="3585"/>
                    <a:pt x="27324" y="3569"/>
                    <a:pt x="27136" y="3569"/>
                  </a:cubicBezTo>
                  <a:cubicBezTo>
                    <a:pt x="26930" y="3569"/>
                    <a:pt x="26731" y="3589"/>
                    <a:pt x="26553" y="3672"/>
                  </a:cubicBezTo>
                  <a:cubicBezTo>
                    <a:pt x="26052" y="3872"/>
                    <a:pt x="25752" y="4572"/>
                    <a:pt x="25252" y="4806"/>
                  </a:cubicBezTo>
                  <a:cubicBezTo>
                    <a:pt x="24785" y="5039"/>
                    <a:pt x="24051" y="4839"/>
                    <a:pt x="23551" y="5106"/>
                  </a:cubicBezTo>
                  <a:cubicBezTo>
                    <a:pt x="23084" y="5340"/>
                    <a:pt x="22850" y="6074"/>
                    <a:pt x="22383" y="6340"/>
                  </a:cubicBezTo>
                  <a:cubicBezTo>
                    <a:pt x="21916" y="6641"/>
                    <a:pt x="21149" y="6474"/>
                    <a:pt x="20715" y="6774"/>
                  </a:cubicBezTo>
                  <a:cubicBezTo>
                    <a:pt x="20248" y="7041"/>
                    <a:pt x="20048" y="7775"/>
                    <a:pt x="19614" y="8075"/>
                  </a:cubicBezTo>
                  <a:cubicBezTo>
                    <a:pt x="19147" y="8409"/>
                    <a:pt x="18414" y="8308"/>
                    <a:pt x="17980" y="8642"/>
                  </a:cubicBezTo>
                  <a:cubicBezTo>
                    <a:pt x="17546" y="8942"/>
                    <a:pt x="17413" y="9676"/>
                    <a:pt x="16979" y="10043"/>
                  </a:cubicBezTo>
                  <a:cubicBezTo>
                    <a:pt x="16546" y="10377"/>
                    <a:pt x="15812" y="10343"/>
                    <a:pt x="15378" y="10677"/>
                  </a:cubicBezTo>
                  <a:cubicBezTo>
                    <a:pt x="14978" y="11044"/>
                    <a:pt x="14911" y="11778"/>
                    <a:pt x="14511" y="12178"/>
                  </a:cubicBezTo>
                  <a:cubicBezTo>
                    <a:pt x="14110" y="12545"/>
                    <a:pt x="13343" y="12545"/>
                    <a:pt x="12976" y="12945"/>
                  </a:cubicBezTo>
                  <a:cubicBezTo>
                    <a:pt x="12576" y="13345"/>
                    <a:pt x="12543" y="14079"/>
                    <a:pt x="12176" y="14480"/>
                  </a:cubicBezTo>
                  <a:cubicBezTo>
                    <a:pt x="11809" y="14880"/>
                    <a:pt x="11075" y="14947"/>
                    <a:pt x="10741" y="15380"/>
                  </a:cubicBezTo>
                  <a:cubicBezTo>
                    <a:pt x="10374" y="15780"/>
                    <a:pt x="10408" y="16514"/>
                    <a:pt x="10074" y="16948"/>
                  </a:cubicBezTo>
                  <a:cubicBezTo>
                    <a:pt x="9707" y="17382"/>
                    <a:pt x="8973" y="17515"/>
                    <a:pt x="8673" y="17949"/>
                  </a:cubicBezTo>
                  <a:cubicBezTo>
                    <a:pt x="8340" y="18382"/>
                    <a:pt x="8440" y="19116"/>
                    <a:pt x="8106" y="19583"/>
                  </a:cubicBezTo>
                  <a:cubicBezTo>
                    <a:pt x="7806" y="20017"/>
                    <a:pt x="7072" y="20217"/>
                    <a:pt x="6805" y="20684"/>
                  </a:cubicBezTo>
                  <a:cubicBezTo>
                    <a:pt x="6505" y="21151"/>
                    <a:pt x="6638" y="21885"/>
                    <a:pt x="6372" y="22352"/>
                  </a:cubicBezTo>
                  <a:cubicBezTo>
                    <a:pt x="6105" y="22819"/>
                    <a:pt x="5404" y="23052"/>
                    <a:pt x="5137" y="23553"/>
                  </a:cubicBezTo>
                  <a:cubicBezTo>
                    <a:pt x="4871" y="24020"/>
                    <a:pt x="5071" y="24754"/>
                    <a:pt x="4837" y="25221"/>
                  </a:cubicBezTo>
                  <a:cubicBezTo>
                    <a:pt x="4604" y="25721"/>
                    <a:pt x="3903" y="26021"/>
                    <a:pt x="3670" y="26521"/>
                  </a:cubicBezTo>
                  <a:cubicBezTo>
                    <a:pt x="3470" y="27022"/>
                    <a:pt x="3736" y="27722"/>
                    <a:pt x="3536" y="28223"/>
                  </a:cubicBezTo>
                  <a:cubicBezTo>
                    <a:pt x="3336" y="28756"/>
                    <a:pt x="2669" y="29057"/>
                    <a:pt x="2469" y="29590"/>
                  </a:cubicBezTo>
                  <a:cubicBezTo>
                    <a:pt x="2302" y="30124"/>
                    <a:pt x="2602" y="30791"/>
                    <a:pt x="2435" y="31325"/>
                  </a:cubicBezTo>
                  <a:cubicBezTo>
                    <a:pt x="2269" y="31859"/>
                    <a:pt x="1635" y="32226"/>
                    <a:pt x="1501" y="32759"/>
                  </a:cubicBezTo>
                  <a:cubicBezTo>
                    <a:pt x="1368" y="33293"/>
                    <a:pt x="1735" y="33960"/>
                    <a:pt x="1602" y="34494"/>
                  </a:cubicBezTo>
                  <a:cubicBezTo>
                    <a:pt x="1468" y="35028"/>
                    <a:pt x="868" y="35461"/>
                    <a:pt x="768" y="35995"/>
                  </a:cubicBezTo>
                  <a:cubicBezTo>
                    <a:pt x="668" y="36529"/>
                    <a:pt x="1068" y="37162"/>
                    <a:pt x="1001" y="37696"/>
                  </a:cubicBezTo>
                  <a:cubicBezTo>
                    <a:pt x="901" y="38230"/>
                    <a:pt x="334" y="38730"/>
                    <a:pt x="267" y="39264"/>
                  </a:cubicBezTo>
                  <a:cubicBezTo>
                    <a:pt x="201" y="39831"/>
                    <a:pt x="668" y="40398"/>
                    <a:pt x="634" y="40932"/>
                  </a:cubicBezTo>
                  <a:cubicBezTo>
                    <a:pt x="567" y="41466"/>
                    <a:pt x="34" y="41999"/>
                    <a:pt x="34" y="42533"/>
                  </a:cubicBezTo>
                  <a:cubicBezTo>
                    <a:pt x="34" y="43100"/>
                    <a:pt x="501" y="43667"/>
                    <a:pt x="501" y="44201"/>
                  </a:cubicBezTo>
                  <a:cubicBezTo>
                    <a:pt x="501" y="44768"/>
                    <a:pt x="0" y="45335"/>
                    <a:pt x="34" y="45869"/>
                  </a:cubicBezTo>
                  <a:cubicBezTo>
                    <a:pt x="67" y="46436"/>
                    <a:pt x="601" y="46969"/>
                    <a:pt x="634" y="47503"/>
                  </a:cubicBezTo>
                  <a:cubicBezTo>
                    <a:pt x="668" y="48037"/>
                    <a:pt x="201" y="48637"/>
                    <a:pt x="267" y="49171"/>
                  </a:cubicBezTo>
                  <a:cubicBezTo>
                    <a:pt x="334" y="49705"/>
                    <a:pt x="901" y="50205"/>
                    <a:pt x="1001" y="50739"/>
                  </a:cubicBezTo>
                  <a:cubicBezTo>
                    <a:pt x="1068" y="51273"/>
                    <a:pt x="668" y="51906"/>
                    <a:pt x="768" y="52440"/>
                  </a:cubicBezTo>
                  <a:cubicBezTo>
                    <a:pt x="868" y="52974"/>
                    <a:pt x="1468" y="53407"/>
                    <a:pt x="1602" y="53941"/>
                  </a:cubicBezTo>
                  <a:cubicBezTo>
                    <a:pt x="1735" y="54475"/>
                    <a:pt x="1368" y="55142"/>
                    <a:pt x="1501" y="55676"/>
                  </a:cubicBezTo>
                  <a:cubicBezTo>
                    <a:pt x="1635" y="56176"/>
                    <a:pt x="2269" y="56576"/>
                    <a:pt x="2435" y="57110"/>
                  </a:cubicBezTo>
                  <a:cubicBezTo>
                    <a:pt x="2602" y="57644"/>
                    <a:pt x="2302" y="58311"/>
                    <a:pt x="2469" y="58845"/>
                  </a:cubicBezTo>
                  <a:cubicBezTo>
                    <a:pt x="2669" y="59345"/>
                    <a:pt x="3303" y="59679"/>
                    <a:pt x="3536" y="60212"/>
                  </a:cubicBezTo>
                  <a:cubicBezTo>
                    <a:pt x="3736" y="60713"/>
                    <a:pt x="3470" y="61413"/>
                    <a:pt x="3670" y="61913"/>
                  </a:cubicBezTo>
                  <a:cubicBezTo>
                    <a:pt x="3903" y="62414"/>
                    <a:pt x="4604" y="62714"/>
                    <a:pt x="4837" y="63181"/>
                  </a:cubicBezTo>
                  <a:cubicBezTo>
                    <a:pt x="5071" y="63681"/>
                    <a:pt x="4871" y="64415"/>
                    <a:pt x="5137" y="64882"/>
                  </a:cubicBezTo>
                  <a:cubicBezTo>
                    <a:pt x="5371" y="65383"/>
                    <a:pt x="6071" y="65616"/>
                    <a:pt x="6372" y="66083"/>
                  </a:cubicBezTo>
                  <a:cubicBezTo>
                    <a:pt x="6672" y="66550"/>
                    <a:pt x="6505" y="67284"/>
                    <a:pt x="6805" y="67751"/>
                  </a:cubicBezTo>
                  <a:cubicBezTo>
                    <a:pt x="7072" y="68218"/>
                    <a:pt x="7806" y="68385"/>
                    <a:pt x="8106" y="68852"/>
                  </a:cubicBezTo>
                  <a:cubicBezTo>
                    <a:pt x="8440" y="69285"/>
                    <a:pt x="8340" y="70053"/>
                    <a:pt x="8673" y="70486"/>
                  </a:cubicBezTo>
                  <a:cubicBezTo>
                    <a:pt x="8973" y="70920"/>
                    <a:pt x="9707" y="71053"/>
                    <a:pt x="10074" y="71487"/>
                  </a:cubicBezTo>
                  <a:cubicBezTo>
                    <a:pt x="10408" y="71921"/>
                    <a:pt x="10374" y="72655"/>
                    <a:pt x="10741" y="73055"/>
                  </a:cubicBezTo>
                  <a:cubicBezTo>
                    <a:pt x="11075" y="73488"/>
                    <a:pt x="11809" y="73555"/>
                    <a:pt x="12209" y="73955"/>
                  </a:cubicBezTo>
                  <a:cubicBezTo>
                    <a:pt x="12576" y="74356"/>
                    <a:pt x="12576" y="75123"/>
                    <a:pt x="12976" y="75490"/>
                  </a:cubicBezTo>
                  <a:cubicBezTo>
                    <a:pt x="13377" y="75890"/>
                    <a:pt x="14110" y="75924"/>
                    <a:pt x="14511" y="76257"/>
                  </a:cubicBezTo>
                  <a:cubicBezTo>
                    <a:pt x="14911" y="76624"/>
                    <a:pt x="14978" y="77391"/>
                    <a:pt x="15411" y="77758"/>
                  </a:cubicBezTo>
                  <a:cubicBezTo>
                    <a:pt x="15812" y="78092"/>
                    <a:pt x="16546" y="78058"/>
                    <a:pt x="16979" y="78392"/>
                  </a:cubicBezTo>
                  <a:cubicBezTo>
                    <a:pt x="17413" y="78759"/>
                    <a:pt x="17546" y="79493"/>
                    <a:pt x="17980" y="79793"/>
                  </a:cubicBezTo>
                  <a:cubicBezTo>
                    <a:pt x="18414" y="80127"/>
                    <a:pt x="19181" y="80026"/>
                    <a:pt x="19614" y="80360"/>
                  </a:cubicBezTo>
                  <a:cubicBezTo>
                    <a:pt x="20081" y="80660"/>
                    <a:pt x="20248" y="81394"/>
                    <a:pt x="20715" y="81661"/>
                  </a:cubicBezTo>
                  <a:cubicBezTo>
                    <a:pt x="21182" y="81961"/>
                    <a:pt x="21916" y="81828"/>
                    <a:pt x="22383" y="82095"/>
                  </a:cubicBezTo>
                  <a:cubicBezTo>
                    <a:pt x="22850" y="82361"/>
                    <a:pt x="23084" y="83062"/>
                    <a:pt x="23584" y="83329"/>
                  </a:cubicBezTo>
                  <a:cubicBezTo>
                    <a:pt x="24051" y="83596"/>
                    <a:pt x="24785" y="83396"/>
                    <a:pt x="25285" y="83629"/>
                  </a:cubicBezTo>
                  <a:cubicBezTo>
                    <a:pt x="25785" y="83863"/>
                    <a:pt x="26052" y="84563"/>
                    <a:pt x="26553" y="84797"/>
                  </a:cubicBezTo>
                  <a:cubicBezTo>
                    <a:pt x="26708" y="84859"/>
                    <a:pt x="26883" y="84876"/>
                    <a:pt x="27067" y="84876"/>
                  </a:cubicBezTo>
                  <a:cubicBezTo>
                    <a:pt x="27289" y="84876"/>
                    <a:pt x="27524" y="84851"/>
                    <a:pt x="27752" y="84851"/>
                  </a:cubicBezTo>
                  <a:cubicBezTo>
                    <a:pt x="27939" y="84851"/>
                    <a:pt x="28121" y="84868"/>
                    <a:pt x="28287" y="84930"/>
                  </a:cubicBezTo>
                  <a:cubicBezTo>
                    <a:pt x="28788" y="85130"/>
                    <a:pt x="29121" y="85797"/>
                    <a:pt x="29655" y="85997"/>
                  </a:cubicBezTo>
                  <a:cubicBezTo>
                    <a:pt x="29779" y="86036"/>
                    <a:pt x="29909" y="86050"/>
                    <a:pt x="30041" y="86050"/>
                  </a:cubicBezTo>
                  <a:cubicBezTo>
                    <a:pt x="30346" y="86050"/>
                    <a:pt x="30665" y="85978"/>
                    <a:pt x="30970" y="85978"/>
                  </a:cubicBezTo>
                  <a:cubicBezTo>
                    <a:pt x="31102" y="85978"/>
                    <a:pt x="31232" y="85992"/>
                    <a:pt x="31356" y="86031"/>
                  </a:cubicBezTo>
                  <a:cubicBezTo>
                    <a:pt x="31890" y="86164"/>
                    <a:pt x="32290" y="86831"/>
                    <a:pt x="32790" y="86965"/>
                  </a:cubicBezTo>
                  <a:cubicBezTo>
                    <a:pt x="32882" y="86988"/>
                    <a:pt x="32977" y="86997"/>
                    <a:pt x="33075" y="86997"/>
                  </a:cubicBezTo>
                  <a:cubicBezTo>
                    <a:pt x="33472" y="86997"/>
                    <a:pt x="33911" y="86846"/>
                    <a:pt x="34304" y="86846"/>
                  </a:cubicBezTo>
                  <a:cubicBezTo>
                    <a:pt x="34380" y="86846"/>
                    <a:pt x="34453" y="86851"/>
                    <a:pt x="34525" y="86865"/>
                  </a:cubicBezTo>
                  <a:cubicBezTo>
                    <a:pt x="35059" y="86998"/>
                    <a:pt x="35492" y="87599"/>
                    <a:pt x="36026" y="87699"/>
                  </a:cubicBezTo>
                  <a:cubicBezTo>
                    <a:pt x="36086" y="87710"/>
                    <a:pt x="36147" y="87715"/>
                    <a:pt x="36209" y="87715"/>
                  </a:cubicBezTo>
                  <a:cubicBezTo>
                    <a:pt x="36658" y="87715"/>
                    <a:pt x="37157" y="87458"/>
                    <a:pt x="37601" y="87458"/>
                  </a:cubicBezTo>
                  <a:cubicBezTo>
                    <a:pt x="37644" y="87458"/>
                    <a:pt x="37686" y="87460"/>
                    <a:pt x="37727" y="87465"/>
                  </a:cubicBezTo>
                  <a:cubicBezTo>
                    <a:pt x="38294" y="87565"/>
                    <a:pt x="38761" y="88132"/>
                    <a:pt x="39295" y="88199"/>
                  </a:cubicBezTo>
                  <a:cubicBezTo>
                    <a:pt x="39333" y="88203"/>
                    <a:pt x="39371" y="88206"/>
                    <a:pt x="39409" y="88206"/>
                  </a:cubicBezTo>
                  <a:cubicBezTo>
                    <a:pt x="39918" y="88206"/>
                    <a:pt x="40426" y="87830"/>
                    <a:pt x="40908" y="87830"/>
                  </a:cubicBezTo>
                  <a:cubicBezTo>
                    <a:pt x="40926" y="87830"/>
                    <a:pt x="40945" y="87831"/>
                    <a:pt x="40963" y="87832"/>
                  </a:cubicBezTo>
                  <a:cubicBezTo>
                    <a:pt x="41497" y="87865"/>
                    <a:pt x="42030" y="88399"/>
                    <a:pt x="42597" y="88432"/>
                  </a:cubicBezTo>
                  <a:cubicBezTo>
                    <a:pt x="42615" y="88434"/>
                    <a:pt x="42632" y="88434"/>
                    <a:pt x="42649" y="88434"/>
                  </a:cubicBezTo>
                  <a:cubicBezTo>
                    <a:pt x="43168" y="88434"/>
                    <a:pt x="43717" y="87965"/>
                    <a:pt x="44265" y="87965"/>
                  </a:cubicBezTo>
                  <a:cubicBezTo>
                    <a:pt x="44814" y="87965"/>
                    <a:pt x="45332" y="88434"/>
                    <a:pt x="45878" y="88434"/>
                  </a:cubicBezTo>
                  <a:cubicBezTo>
                    <a:pt x="45897" y="88434"/>
                    <a:pt x="45915" y="88434"/>
                    <a:pt x="45933" y="88432"/>
                  </a:cubicBezTo>
                  <a:cubicBezTo>
                    <a:pt x="46467" y="88432"/>
                    <a:pt x="47001" y="87865"/>
                    <a:pt x="47534" y="87832"/>
                  </a:cubicBezTo>
                  <a:cubicBezTo>
                    <a:pt x="47553" y="87831"/>
                    <a:pt x="47571" y="87830"/>
                    <a:pt x="47590" y="87830"/>
                  </a:cubicBezTo>
                  <a:cubicBezTo>
                    <a:pt x="48074" y="87830"/>
                    <a:pt x="48607" y="88206"/>
                    <a:pt x="49094" y="88206"/>
                  </a:cubicBezTo>
                  <a:cubicBezTo>
                    <a:pt x="49131" y="88206"/>
                    <a:pt x="49167" y="88203"/>
                    <a:pt x="49202" y="88199"/>
                  </a:cubicBezTo>
                  <a:cubicBezTo>
                    <a:pt x="49736" y="88132"/>
                    <a:pt x="50236" y="87565"/>
                    <a:pt x="50770" y="87465"/>
                  </a:cubicBezTo>
                  <a:cubicBezTo>
                    <a:pt x="50811" y="87460"/>
                    <a:pt x="50853" y="87458"/>
                    <a:pt x="50896" y="87458"/>
                  </a:cubicBezTo>
                  <a:cubicBezTo>
                    <a:pt x="51340" y="87458"/>
                    <a:pt x="51840" y="87715"/>
                    <a:pt x="52288" y="87715"/>
                  </a:cubicBezTo>
                  <a:cubicBezTo>
                    <a:pt x="52350" y="87715"/>
                    <a:pt x="52411" y="87710"/>
                    <a:pt x="52471" y="87699"/>
                  </a:cubicBezTo>
                  <a:cubicBezTo>
                    <a:pt x="53005" y="87599"/>
                    <a:pt x="53439" y="86998"/>
                    <a:pt x="53972" y="86865"/>
                  </a:cubicBezTo>
                  <a:cubicBezTo>
                    <a:pt x="54057" y="86844"/>
                    <a:pt x="54145" y="86835"/>
                    <a:pt x="54235" y="86835"/>
                  </a:cubicBezTo>
                  <a:cubicBezTo>
                    <a:pt x="54624" y="86835"/>
                    <a:pt x="55055" y="86994"/>
                    <a:pt x="55444" y="86994"/>
                  </a:cubicBezTo>
                  <a:cubicBezTo>
                    <a:pt x="55534" y="86994"/>
                    <a:pt x="55622" y="86986"/>
                    <a:pt x="55707" y="86965"/>
                  </a:cubicBezTo>
                  <a:cubicBezTo>
                    <a:pt x="56241" y="86831"/>
                    <a:pt x="56641" y="86198"/>
                    <a:pt x="57141" y="86031"/>
                  </a:cubicBezTo>
                  <a:cubicBezTo>
                    <a:pt x="57265" y="85992"/>
                    <a:pt x="57397" y="85978"/>
                    <a:pt x="57532" y="85978"/>
                  </a:cubicBezTo>
                  <a:cubicBezTo>
                    <a:pt x="57843" y="85978"/>
                    <a:pt x="58174" y="86050"/>
                    <a:pt x="58485" y="86050"/>
                  </a:cubicBezTo>
                  <a:cubicBezTo>
                    <a:pt x="58620" y="86050"/>
                    <a:pt x="58752" y="86036"/>
                    <a:pt x="58876" y="85997"/>
                  </a:cubicBezTo>
                  <a:cubicBezTo>
                    <a:pt x="59376" y="85797"/>
                    <a:pt x="59710" y="85163"/>
                    <a:pt x="60243" y="84930"/>
                  </a:cubicBezTo>
                  <a:cubicBezTo>
                    <a:pt x="60399" y="84868"/>
                    <a:pt x="60574" y="84851"/>
                    <a:pt x="60756" y="84851"/>
                  </a:cubicBezTo>
                  <a:cubicBezTo>
                    <a:pt x="60978" y="84851"/>
                    <a:pt x="61210" y="84876"/>
                    <a:pt x="61432" y="84876"/>
                  </a:cubicBezTo>
                  <a:cubicBezTo>
                    <a:pt x="61614" y="84876"/>
                    <a:pt x="61789" y="84859"/>
                    <a:pt x="61945" y="84797"/>
                  </a:cubicBezTo>
                  <a:cubicBezTo>
                    <a:pt x="62445" y="84563"/>
                    <a:pt x="62745" y="83863"/>
                    <a:pt x="63246" y="83629"/>
                  </a:cubicBezTo>
                  <a:cubicBezTo>
                    <a:pt x="63713" y="83396"/>
                    <a:pt x="64446" y="83596"/>
                    <a:pt x="64913" y="83329"/>
                  </a:cubicBezTo>
                  <a:cubicBezTo>
                    <a:pt x="65414" y="83095"/>
                    <a:pt x="65647" y="82395"/>
                    <a:pt x="66114" y="82095"/>
                  </a:cubicBezTo>
                  <a:cubicBezTo>
                    <a:pt x="66581" y="81794"/>
                    <a:pt x="67315" y="81961"/>
                    <a:pt x="67782" y="81661"/>
                  </a:cubicBezTo>
                  <a:cubicBezTo>
                    <a:pt x="68249" y="81394"/>
                    <a:pt x="68449" y="80660"/>
                    <a:pt x="68883" y="80360"/>
                  </a:cubicBezTo>
                  <a:cubicBezTo>
                    <a:pt x="69317" y="80026"/>
                    <a:pt x="70084" y="80127"/>
                    <a:pt x="70517" y="79793"/>
                  </a:cubicBezTo>
                  <a:cubicBezTo>
                    <a:pt x="70951" y="79493"/>
                    <a:pt x="71084" y="78759"/>
                    <a:pt x="71518" y="78392"/>
                  </a:cubicBezTo>
                  <a:cubicBezTo>
                    <a:pt x="71952" y="78058"/>
                    <a:pt x="72686" y="78092"/>
                    <a:pt x="73119" y="77758"/>
                  </a:cubicBezTo>
                  <a:cubicBezTo>
                    <a:pt x="73520" y="77391"/>
                    <a:pt x="73586" y="76657"/>
                    <a:pt x="73987" y="76257"/>
                  </a:cubicBezTo>
                  <a:cubicBezTo>
                    <a:pt x="74387" y="75890"/>
                    <a:pt x="75154" y="75890"/>
                    <a:pt x="75521" y="75490"/>
                  </a:cubicBezTo>
                  <a:cubicBezTo>
                    <a:pt x="75921" y="75090"/>
                    <a:pt x="75955" y="74356"/>
                    <a:pt x="76322" y="73955"/>
                  </a:cubicBezTo>
                  <a:cubicBezTo>
                    <a:pt x="76655" y="73555"/>
                    <a:pt x="77422" y="73488"/>
                    <a:pt x="77789" y="73055"/>
                  </a:cubicBezTo>
                  <a:cubicBezTo>
                    <a:pt x="78123" y="72655"/>
                    <a:pt x="78089" y="71921"/>
                    <a:pt x="78423" y="71487"/>
                  </a:cubicBezTo>
                  <a:cubicBezTo>
                    <a:pt x="78790" y="71053"/>
                    <a:pt x="79524" y="70920"/>
                    <a:pt x="79824" y="70486"/>
                  </a:cubicBezTo>
                  <a:cubicBezTo>
                    <a:pt x="80158" y="70053"/>
                    <a:pt x="80058" y="69319"/>
                    <a:pt x="80391" y="68852"/>
                  </a:cubicBezTo>
                  <a:cubicBezTo>
                    <a:pt x="80691" y="68385"/>
                    <a:pt x="81425" y="68218"/>
                    <a:pt x="81725" y="67751"/>
                  </a:cubicBezTo>
                  <a:cubicBezTo>
                    <a:pt x="81992" y="67284"/>
                    <a:pt x="81859" y="66550"/>
                    <a:pt x="82126" y="66083"/>
                  </a:cubicBezTo>
                  <a:cubicBezTo>
                    <a:pt x="82393" y="65616"/>
                    <a:pt x="83093" y="65383"/>
                    <a:pt x="83393" y="64882"/>
                  </a:cubicBezTo>
                  <a:cubicBezTo>
                    <a:pt x="83660" y="64415"/>
                    <a:pt x="83427" y="63681"/>
                    <a:pt x="83660" y="63181"/>
                  </a:cubicBezTo>
                  <a:cubicBezTo>
                    <a:pt x="83894" y="62714"/>
                    <a:pt x="84594" y="62414"/>
                    <a:pt x="84828" y="61913"/>
                  </a:cubicBezTo>
                  <a:cubicBezTo>
                    <a:pt x="85028" y="61413"/>
                    <a:pt x="84794" y="60713"/>
                    <a:pt x="84961" y="60212"/>
                  </a:cubicBezTo>
                  <a:cubicBezTo>
                    <a:pt x="85161" y="59679"/>
                    <a:pt x="85828" y="59378"/>
                    <a:pt x="86028" y="58845"/>
                  </a:cubicBezTo>
                  <a:cubicBezTo>
                    <a:pt x="86195" y="58311"/>
                    <a:pt x="85895" y="57644"/>
                    <a:pt x="86062" y="57110"/>
                  </a:cubicBezTo>
                  <a:cubicBezTo>
                    <a:pt x="86229" y="56576"/>
                    <a:pt x="86862" y="56209"/>
                    <a:pt x="86996" y="55676"/>
                  </a:cubicBezTo>
                  <a:cubicBezTo>
                    <a:pt x="87129" y="55142"/>
                    <a:pt x="86796" y="54475"/>
                    <a:pt x="86896" y="53941"/>
                  </a:cubicBezTo>
                  <a:cubicBezTo>
                    <a:pt x="87029" y="53407"/>
                    <a:pt x="87630" y="52974"/>
                    <a:pt x="87730" y="52440"/>
                  </a:cubicBezTo>
                  <a:cubicBezTo>
                    <a:pt x="87830" y="51906"/>
                    <a:pt x="87429" y="51273"/>
                    <a:pt x="87530" y="50739"/>
                  </a:cubicBezTo>
                  <a:cubicBezTo>
                    <a:pt x="87596" y="50205"/>
                    <a:pt x="88163" y="49705"/>
                    <a:pt x="88230" y="49171"/>
                  </a:cubicBezTo>
                  <a:cubicBezTo>
                    <a:pt x="88297" y="48637"/>
                    <a:pt x="87830" y="48037"/>
                    <a:pt x="87863" y="47503"/>
                  </a:cubicBezTo>
                  <a:cubicBezTo>
                    <a:pt x="87930" y="46969"/>
                    <a:pt x="88464" y="46436"/>
                    <a:pt x="88464" y="45902"/>
                  </a:cubicBezTo>
                  <a:cubicBezTo>
                    <a:pt x="88497" y="45335"/>
                    <a:pt x="87997" y="44768"/>
                    <a:pt x="87997" y="44234"/>
                  </a:cubicBezTo>
                  <a:cubicBezTo>
                    <a:pt x="87997" y="43667"/>
                    <a:pt x="88497" y="43100"/>
                    <a:pt x="88464" y="42566"/>
                  </a:cubicBezTo>
                  <a:cubicBezTo>
                    <a:pt x="88430" y="41999"/>
                    <a:pt x="87896" y="41499"/>
                    <a:pt x="87863" y="40932"/>
                  </a:cubicBezTo>
                  <a:cubicBezTo>
                    <a:pt x="87830" y="40398"/>
                    <a:pt x="88297" y="39798"/>
                    <a:pt x="88230" y="39264"/>
                  </a:cubicBezTo>
                  <a:cubicBezTo>
                    <a:pt x="88163" y="38764"/>
                    <a:pt x="87596" y="38263"/>
                    <a:pt x="87496" y="37696"/>
                  </a:cubicBezTo>
                  <a:cubicBezTo>
                    <a:pt x="87429" y="37162"/>
                    <a:pt x="87830" y="36529"/>
                    <a:pt x="87730" y="35995"/>
                  </a:cubicBezTo>
                  <a:cubicBezTo>
                    <a:pt x="87630" y="35461"/>
                    <a:pt x="87029" y="35028"/>
                    <a:pt x="86896" y="34494"/>
                  </a:cubicBezTo>
                  <a:cubicBezTo>
                    <a:pt x="86762" y="33960"/>
                    <a:pt x="87129" y="33293"/>
                    <a:pt x="86996" y="32759"/>
                  </a:cubicBezTo>
                  <a:cubicBezTo>
                    <a:pt x="86862" y="32259"/>
                    <a:pt x="86195" y="31859"/>
                    <a:pt x="86028" y="31325"/>
                  </a:cubicBezTo>
                  <a:cubicBezTo>
                    <a:pt x="85895" y="30791"/>
                    <a:pt x="86195" y="30124"/>
                    <a:pt x="86028" y="29624"/>
                  </a:cubicBezTo>
                  <a:cubicBezTo>
                    <a:pt x="85828" y="29090"/>
                    <a:pt x="85195" y="28756"/>
                    <a:pt x="84961" y="28256"/>
                  </a:cubicBezTo>
                  <a:cubicBezTo>
                    <a:pt x="84761" y="27722"/>
                    <a:pt x="85028" y="27022"/>
                    <a:pt x="84794" y="26521"/>
                  </a:cubicBezTo>
                  <a:cubicBezTo>
                    <a:pt x="84594" y="26021"/>
                    <a:pt x="83894" y="25721"/>
                    <a:pt x="83660" y="25254"/>
                  </a:cubicBezTo>
                  <a:cubicBezTo>
                    <a:pt x="83427" y="24754"/>
                    <a:pt x="83627" y="24020"/>
                    <a:pt x="83360" y="23553"/>
                  </a:cubicBezTo>
                  <a:cubicBezTo>
                    <a:pt x="83126" y="23052"/>
                    <a:pt x="82393" y="22819"/>
                    <a:pt x="82126" y="22352"/>
                  </a:cubicBezTo>
                  <a:cubicBezTo>
                    <a:pt x="81825" y="21885"/>
                    <a:pt x="81992" y="21151"/>
                    <a:pt x="81692" y="20684"/>
                  </a:cubicBezTo>
                  <a:cubicBezTo>
                    <a:pt x="81392" y="20217"/>
                    <a:pt x="80691" y="20050"/>
                    <a:pt x="80358" y="19583"/>
                  </a:cubicBezTo>
                  <a:cubicBezTo>
                    <a:pt x="80058" y="19150"/>
                    <a:pt x="80158" y="18382"/>
                    <a:pt x="79824" y="17949"/>
                  </a:cubicBezTo>
                  <a:cubicBezTo>
                    <a:pt x="79490" y="17515"/>
                    <a:pt x="78757" y="17382"/>
                    <a:pt x="78423" y="16948"/>
                  </a:cubicBezTo>
                  <a:cubicBezTo>
                    <a:pt x="78089" y="16548"/>
                    <a:pt x="78123" y="15780"/>
                    <a:pt x="77756" y="15380"/>
                  </a:cubicBezTo>
                  <a:cubicBezTo>
                    <a:pt x="77422" y="14947"/>
                    <a:pt x="76655" y="14880"/>
                    <a:pt x="76288" y="14480"/>
                  </a:cubicBezTo>
                  <a:cubicBezTo>
                    <a:pt x="75921" y="14079"/>
                    <a:pt x="75888" y="13345"/>
                    <a:pt x="75521" y="12945"/>
                  </a:cubicBezTo>
                  <a:cubicBezTo>
                    <a:pt x="75121" y="12545"/>
                    <a:pt x="74387" y="12545"/>
                    <a:pt x="73987" y="12178"/>
                  </a:cubicBezTo>
                  <a:cubicBezTo>
                    <a:pt x="73586" y="11811"/>
                    <a:pt x="73520" y="11044"/>
                    <a:pt x="73086" y="10710"/>
                  </a:cubicBezTo>
                  <a:cubicBezTo>
                    <a:pt x="72686" y="10343"/>
                    <a:pt x="71918" y="10377"/>
                    <a:pt x="71518" y="10043"/>
                  </a:cubicBezTo>
                  <a:cubicBezTo>
                    <a:pt x="71084" y="9676"/>
                    <a:pt x="70951" y="8942"/>
                    <a:pt x="70517" y="8642"/>
                  </a:cubicBezTo>
                  <a:cubicBezTo>
                    <a:pt x="70084" y="8308"/>
                    <a:pt x="69317" y="8409"/>
                    <a:pt x="68883" y="8075"/>
                  </a:cubicBezTo>
                  <a:cubicBezTo>
                    <a:pt x="68416" y="7775"/>
                    <a:pt x="68249" y="7041"/>
                    <a:pt x="67782" y="6774"/>
                  </a:cubicBezTo>
                  <a:cubicBezTo>
                    <a:pt x="67315" y="6474"/>
                    <a:pt x="66581" y="6607"/>
                    <a:pt x="66114" y="6340"/>
                  </a:cubicBezTo>
                  <a:cubicBezTo>
                    <a:pt x="65614" y="6074"/>
                    <a:pt x="65380" y="5373"/>
                    <a:pt x="64913" y="5106"/>
                  </a:cubicBezTo>
                  <a:cubicBezTo>
                    <a:pt x="64413" y="4839"/>
                    <a:pt x="63713" y="5039"/>
                    <a:pt x="63212" y="4806"/>
                  </a:cubicBezTo>
                  <a:cubicBezTo>
                    <a:pt x="62712" y="4572"/>
                    <a:pt x="62445" y="3872"/>
                    <a:pt x="61945" y="3672"/>
                  </a:cubicBezTo>
                  <a:cubicBezTo>
                    <a:pt x="61755" y="3589"/>
                    <a:pt x="61548" y="3569"/>
                    <a:pt x="61337" y="3569"/>
                  </a:cubicBezTo>
                  <a:cubicBezTo>
                    <a:pt x="61144" y="3569"/>
                    <a:pt x="60948" y="3585"/>
                    <a:pt x="60756" y="3585"/>
                  </a:cubicBezTo>
                  <a:cubicBezTo>
                    <a:pt x="60566" y="3585"/>
                    <a:pt x="60381" y="3569"/>
                    <a:pt x="60210" y="3505"/>
                  </a:cubicBezTo>
                  <a:cubicBezTo>
                    <a:pt x="59710" y="3305"/>
                    <a:pt x="59376" y="2638"/>
                    <a:pt x="58842" y="2438"/>
                  </a:cubicBezTo>
                  <a:cubicBezTo>
                    <a:pt x="58718" y="2399"/>
                    <a:pt x="58587" y="2385"/>
                    <a:pt x="58452" y="2385"/>
                  </a:cubicBezTo>
                  <a:cubicBezTo>
                    <a:pt x="58142" y="2385"/>
                    <a:pt x="57814" y="2457"/>
                    <a:pt x="57514" y="2457"/>
                  </a:cubicBezTo>
                  <a:cubicBezTo>
                    <a:pt x="57383" y="2457"/>
                    <a:pt x="57258" y="2443"/>
                    <a:pt x="57141" y="2404"/>
                  </a:cubicBezTo>
                  <a:cubicBezTo>
                    <a:pt x="56607" y="2237"/>
                    <a:pt x="56207" y="1604"/>
                    <a:pt x="55673" y="1470"/>
                  </a:cubicBezTo>
                  <a:cubicBezTo>
                    <a:pt x="55594" y="1449"/>
                    <a:pt x="55511" y="1441"/>
                    <a:pt x="55424" y="1441"/>
                  </a:cubicBezTo>
                  <a:cubicBezTo>
                    <a:pt x="55052" y="1441"/>
                    <a:pt x="54623" y="1600"/>
                    <a:pt x="54235" y="1600"/>
                  </a:cubicBezTo>
                  <a:cubicBezTo>
                    <a:pt x="54145" y="1600"/>
                    <a:pt x="54057" y="1591"/>
                    <a:pt x="53972" y="1570"/>
                  </a:cubicBezTo>
                  <a:cubicBezTo>
                    <a:pt x="53439" y="1437"/>
                    <a:pt x="53005" y="836"/>
                    <a:pt x="52471" y="736"/>
                  </a:cubicBezTo>
                  <a:cubicBezTo>
                    <a:pt x="52408" y="725"/>
                    <a:pt x="52344" y="720"/>
                    <a:pt x="52279" y="720"/>
                  </a:cubicBezTo>
                  <a:cubicBezTo>
                    <a:pt x="51815" y="720"/>
                    <a:pt x="51336" y="977"/>
                    <a:pt x="50896" y="977"/>
                  </a:cubicBezTo>
                  <a:cubicBezTo>
                    <a:pt x="50853" y="977"/>
                    <a:pt x="50811" y="975"/>
                    <a:pt x="50770" y="970"/>
                  </a:cubicBezTo>
                  <a:cubicBezTo>
                    <a:pt x="50203" y="870"/>
                    <a:pt x="49736" y="303"/>
                    <a:pt x="49202" y="236"/>
                  </a:cubicBezTo>
                  <a:cubicBezTo>
                    <a:pt x="49164" y="232"/>
                    <a:pt x="49126" y="229"/>
                    <a:pt x="49089" y="229"/>
                  </a:cubicBezTo>
                  <a:cubicBezTo>
                    <a:pt x="48579" y="229"/>
                    <a:pt x="48071" y="605"/>
                    <a:pt x="47590" y="605"/>
                  </a:cubicBezTo>
                  <a:cubicBezTo>
                    <a:pt x="47571" y="605"/>
                    <a:pt x="47553" y="604"/>
                    <a:pt x="47534" y="603"/>
                  </a:cubicBezTo>
                  <a:cubicBezTo>
                    <a:pt x="47001" y="536"/>
                    <a:pt x="46467" y="36"/>
                    <a:pt x="45900" y="3"/>
                  </a:cubicBezTo>
                  <a:cubicBezTo>
                    <a:pt x="45883" y="1"/>
                    <a:pt x="45865" y="1"/>
                    <a:pt x="45848" y="1"/>
                  </a:cubicBezTo>
                  <a:cubicBezTo>
                    <a:pt x="45330" y="1"/>
                    <a:pt x="44781" y="470"/>
                    <a:pt x="44232" y="470"/>
                  </a:cubicBezTo>
                  <a:cubicBezTo>
                    <a:pt x="43683" y="470"/>
                    <a:pt x="43166" y="1"/>
                    <a:pt x="42619" y="1"/>
                  </a:cubicBezTo>
                  <a:close/>
                </a:path>
              </a:pathLst>
            </a:custGeom>
            <a:solidFill>
              <a:srgbClr val="FF8D00"/>
            </a:solid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3335875" y="1263850"/>
              <a:ext cx="19225" cy="53400"/>
            </a:xfrm>
            <a:custGeom>
              <a:avLst/>
              <a:gdLst/>
              <a:ahLst/>
              <a:cxnLst/>
              <a:rect l="l" t="t" r="r" b="b"/>
              <a:pathLst>
                <a:path w="769" h="2136" fill="none" extrusionOk="0">
                  <a:moveTo>
                    <a:pt x="1" y="0"/>
                  </a:moveTo>
                  <a:lnTo>
                    <a:pt x="768" y="2135"/>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3262500" y="1292200"/>
              <a:ext cx="17550" cy="42550"/>
            </a:xfrm>
            <a:custGeom>
              <a:avLst/>
              <a:gdLst/>
              <a:ahLst/>
              <a:cxnLst/>
              <a:rect l="l" t="t" r="r" b="b"/>
              <a:pathLst>
                <a:path w="702" h="1702" fill="none" extrusionOk="0">
                  <a:moveTo>
                    <a:pt x="1" y="1"/>
                  </a:moveTo>
                  <a:lnTo>
                    <a:pt x="701" y="1702"/>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499225" y="1759200"/>
              <a:ext cx="106750" cy="64250"/>
            </a:xfrm>
            <a:custGeom>
              <a:avLst/>
              <a:gdLst/>
              <a:ahLst/>
              <a:cxnLst/>
              <a:rect l="l" t="t" r="r" b="b"/>
              <a:pathLst>
                <a:path w="4270" h="2570" fill="none" extrusionOk="0">
                  <a:moveTo>
                    <a:pt x="4270" y="1"/>
                  </a:moveTo>
                  <a:cubicBezTo>
                    <a:pt x="3002" y="1101"/>
                    <a:pt x="1568" y="1969"/>
                    <a:pt x="0" y="2569"/>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600125" y="1830925"/>
              <a:ext cx="44225" cy="25025"/>
            </a:xfrm>
            <a:custGeom>
              <a:avLst/>
              <a:gdLst/>
              <a:ahLst/>
              <a:cxnLst/>
              <a:rect l="l" t="t" r="r" b="b"/>
              <a:pathLst>
                <a:path w="1769" h="1001" fill="none" extrusionOk="0">
                  <a:moveTo>
                    <a:pt x="1768" y="0"/>
                  </a:moveTo>
                  <a:cubicBezTo>
                    <a:pt x="1201" y="367"/>
                    <a:pt x="601" y="701"/>
                    <a:pt x="0" y="100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3042350" y="3118500"/>
              <a:ext cx="54225" cy="90925"/>
            </a:xfrm>
            <a:custGeom>
              <a:avLst/>
              <a:gdLst/>
              <a:ahLst/>
              <a:cxnLst/>
              <a:rect l="l" t="t" r="r" b="b"/>
              <a:pathLst>
                <a:path w="2169" h="3637" fill="none" extrusionOk="0">
                  <a:moveTo>
                    <a:pt x="0" y="3637"/>
                  </a:moveTo>
                  <a:cubicBezTo>
                    <a:pt x="0" y="3637"/>
                    <a:pt x="1868" y="1535"/>
                    <a:pt x="2168" y="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2913075" y="3046800"/>
              <a:ext cx="46725" cy="55900"/>
            </a:xfrm>
            <a:custGeom>
              <a:avLst/>
              <a:gdLst/>
              <a:ahLst/>
              <a:cxnLst/>
              <a:rect l="l" t="t" r="r" b="b"/>
              <a:pathLst>
                <a:path w="1869" h="2236" fill="none" extrusionOk="0">
                  <a:moveTo>
                    <a:pt x="1" y="2235"/>
                  </a:moveTo>
                  <a:cubicBezTo>
                    <a:pt x="1" y="2235"/>
                    <a:pt x="1569" y="300"/>
                    <a:pt x="1869" y="0"/>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889625" y="3280300"/>
              <a:ext cx="15850" cy="84250"/>
            </a:xfrm>
            <a:custGeom>
              <a:avLst/>
              <a:gdLst/>
              <a:ahLst/>
              <a:cxnLst/>
              <a:rect l="l" t="t" r="r" b="b"/>
              <a:pathLst>
                <a:path w="634" h="3370" fill="none" extrusionOk="0">
                  <a:moveTo>
                    <a:pt x="634" y="3369"/>
                  </a:moveTo>
                  <a:lnTo>
                    <a:pt x="0" y="0"/>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978850" y="3299475"/>
              <a:ext cx="10850" cy="48400"/>
            </a:xfrm>
            <a:custGeom>
              <a:avLst/>
              <a:gdLst/>
              <a:ahLst/>
              <a:cxnLst/>
              <a:rect l="l" t="t" r="r" b="b"/>
              <a:pathLst>
                <a:path w="434" h="1936" fill="none" extrusionOk="0">
                  <a:moveTo>
                    <a:pt x="434" y="1935"/>
                  </a:moveTo>
                  <a:lnTo>
                    <a:pt x="0" y="0"/>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7400" y="3083475"/>
              <a:ext cx="65900" cy="73425"/>
            </a:xfrm>
            <a:custGeom>
              <a:avLst/>
              <a:gdLst/>
              <a:ahLst/>
              <a:cxnLst/>
              <a:rect l="l" t="t" r="r" b="b"/>
              <a:pathLst>
                <a:path w="2636" h="2937" fill="none" extrusionOk="0">
                  <a:moveTo>
                    <a:pt x="2635" y="2936"/>
                  </a:moveTo>
                  <a:lnTo>
                    <a:pt x="0" y="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553425" y="2726550"/>
              <a:ext cx="98425" cy="51750"/>
            </a:xfrm>
            <a:custGeom>
              <a:avLst/>
              <a:gdLst/>
              <a:ahLst/>
              <a:cxnLst/>
              <a:rect l="l" t="t" r="r" b="b"/>
              <a:pathLst>
                <a:path w="3937" h="2070" fill="none" extrusionOk="0">
                  <a:moveTo>
                    <a:pt x="3937" y="2069"/>
                  </a:moveTo>
                  <a:lnTo>
                    <a:pt x="0" y="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2577850" y="2305425"/>
              <a:ext cx="82575" cy="1700"/>
            </a:xfrm>
            <a:custGeom>
              <a:avLst/>
              <a:gdLst/>
              <a:ahLst/>
              <a:cxnLst/>
              <a:rect l="l" t="t" r="r" b="b"/>
              <a:pathLst>
                <a:path w="3303" h="68" fill="none" extrusionOk="0">
                  <a:moveTo>
                    <a:pt x="0" y="1"/>
                  </a:moveTo>
                  <a:lnTo>
                    <a:pt x="3303" y="67"/>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2695425" y="2309600"/>
              <a:ext cx="40050" cy="1700"/>
            </a:xfrm>
            <a:custGeom>
              <a:avLst/>
              <a:gdLst/>
              <a:ahLst/>
              <a:cxnLst/>
              <a:rect l="l" t="t" r="r" b="b"/>
              <a:pathLst>
                <a:path w="1602" h="68" fill="none" extrusionOk="0">
                  <a:moveTo>
                    <a:pt x="1" y="0"/>
                  </a:moveTo>
                  <a:lnTo>
                    <a:pt x="1602" y="67"/>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2683750" y="2763250"/>
              <a:ext cx="72575" cy="20875"/>
            </a:xfrm>
            <a:custGeom>
              <a:avLst/>
              <a:gdLst/>
              <a:ahLst/>
              <a:cxnLst/>
              <a:rect l="l" t="t" r="r" b="b"/>
              <a:pathLst>
                <a:path w="2903" h="835" fill="none" extrusionOk="0">
                  <a:moveTo>
                    <a:pt x="1" y="835"/>
                  </a:moveTo>
                  <a:cubicBezTo>
                    <a:pt x="368" y="668"/>
                    <a:pt x="2903" y="1"/>
                    <a:pt x="2903" y="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3887950" y="1239675"/>
              <a:ext cx="17525" cy="79225"/>
            </a:xfrm>
            <a:custGeom>
              <a:avLst/>
              <a:gdLst/>
              <a:ahLst/>
              <a:cxnLst/>
              <a:rect l="l" t="t" r="r" b="b"/>
              <a:pathLst>
                <a:path w="701" h="3169" fill="none" extrusionOk="0">
                  <a:moveTo>
                    <a:pt x="701" y="0"/>
                  </a:moveTo>
                  <a:cubicBezTo>
                    <a:pt x="467" y="467"/>
                    <a:pt x="0" y="3169"/>
                    <a:pt x="0" y="3169"/>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973000" y="1265525"/>
              <a:ext cx="8375" cy="44225"/>
            </a:xfrm>
            <a:custGeom>
              <a:avLst/>
              <a:gdLst/>
              <a:ahLst/>
              <a:cxnLst/>
              <a:rect l="l" t="t" r="r" b="b"/>
              <a:pathLst>
                <a:path w="335" h="1769" fill="none" extrusionOk="0">
                  <a:moveTo>
                    <a:pt x="334" y="0"/>
                  </a:moveTo>
                  <a:lnTo>
                    <a:pt x="1" y="1768"/>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259050" y="1408950"/>
              <a:ext cx="23375" cy="29225"/>
            </a:xfrm>
            <a:custGeom>
              <a:avLst/>
              <a:gdLst/>
              <a:ahLst/>
              <a:cxnLst/>
              <a:rect l="l" t="t" r="r" b="b"/>
              <a:pathLst>
                <a:path w="935" h="1169" fill="none" extrusionOk="0">
                  <a:moveTo>
                    <a:pt x="934" y="1"/>
                  </a:moveTo>
                  <a:lnTo>
                    <a:pt x="0" y="1168"/>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2757975" y="1689150"/>
              <a:ext cx="58400" cy="32550"/>
            </a:xfrm>
            <a:custGeom>
              <a:avLst/>
              <a:gdLst/>
              <a:ahLst/>
              <a:cxnLst/>
              <a:rect l="l" t="t" r="r" b="b"/>
              <a:pathLst>
                <a:path w="2336" h="1302" fill="none" extrusionOk="0">
                  <a:moveTo>
                    <a:pt x="0" y="1"/>
                  </a:moveTo>
                  <a:lnTo>
                    <a:pt x="2335" y="130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2851375" y="1739175"/>
              <a:ext cx="46725" cy="25900"/>
            </a:xfrm>
            <a:custGeom>
              <a:avLst/>
              <a:gdLst/>
              <a:ahLst/>
              <a:cxnLst/>
              <a:rect l="l" t="t" r="r" b="b"/>
              <a:pathLst>
                <a:path w="1869" h="1036" fill="none" extrusionOk="0">
                  <a:moveTo>
                    <a:pt x="0" y="1"/>
                  </a:moveTo>
                  <a:lnTo>
                    <a:pt x="1868" y="1035"/>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2887225" y="1462050"/>
              <a:ext cx="1084975" cy="1509075"/>
            </a:xfrm>
            <a:custGeom>
              <a:avLst/>
              <a:gdLst/>
              <a:ahLst/>
              <a:cxnLst/>
              <a:rect l="l" t="t" r="r" b="b"/>
              <a:pathLst>
                <a:path w="43399" h="60363" extrusionOk="0">
                  <a:moveTo>
                    <a:pt x="10685" y="0"/>
                  </a:moveTo>
                  <a:cubicBezTo>
                    <a:pt x="9609" y="0"/>
                    <a:pt x="8581" y="622"/>
                    <a:pt x="7840" y="2847"/>
                  </a:cubicBezTo>
                  <a:cubicBezTo>
                    <a:pt x="7039" y="5248"/>
                    <a:pt x="8007" y="11286"/>
                    <a:pt x="8674" y="13154"/>
                  </a:cubicBezTo>
                  <a:cubicBezTo>
                    <a:pt x="9307" y="14989"/>
                    <a:pt x="11242" y="16190"/>
                    <a:pt x="12443" y="16657"/>
                  </a:cubicBezTo>
                  <a:cubicBezTo>
                    <a:pt x="13677" y="17157"/>
                    <a:pt x="16413" y="18458"/>
                    <a:pt x="16413" y="19625"/>
                  </a:cubicBezTo>
                  <a:cubicBezTo>
                    <a:pt x="16413" y="20793"/>
                    <a:pt x="16246" y="21026"/>
                    <a:pt x="15745" y="21093"/>
                  </a:cubicBezTo>
                  <a:cubicBezTo>
                    <a:pt x="15245" y="21193"/>
                    <a:pt x="4170" y="22828"/>
                    <a:pt x="2436" y="23328"/>
                  </a:cubicBezTo>
                  <a:cubicBezTo>
                    <a:pt x="735" y="23828"/>
                    <a:pt x="1" y="26931"/>
                    <a:pt x="501" y="29399"/>
                  </a:cubicBezTo>
                  <a:cubicBezTo>
                    <a:pt x="968" y="31868"/>
                    <a:pt x="2903" y="32635"/>
                    <a:pt x="2336" y="34369"/>
                  </a:cubicBezTo>
                  <a:cubicBezTo>
                    <a:pt x="1735" y="36104"/>
                    <a:pt x="735" y="38139"/>
                    <a:pt x="1735" y="40474"/>
                  </a:cubicBezTo>
                  <a:cubicBezTo>
                    <a:pt x="2736" y="42775"/>
                    <a:pt x="4571" y="42408"/>
                    <a:pt x="3870" y="44210"/>
                  </a:cubicBezTo>
                  <a:cubicBezTo>
                    <a:pt x="3136" y="46011"/>
                    <a:pt x="3136" y="48112"/>
                    <a:pt x="4070" y="49480"/>
                  </a:cubicBezTo>
                  <a:cubicBezTo>
                    <a:pt x="4971" y="50814"/>
                    <a:pt x="6205" y="51682"/>
                    <a:pt x="6205" y="53350"/>
                  </a:cubicBezTo>
                  <a:cubicBezTo>
                    <a:pt x="6172" y="54984"/>
                    <a:pt x="9041" y="58587"/>
                    <a:pt x="10842" y="59087"/>
                  </a:cubicBezTo>
                  <a:cubicBezTo>
                    <a:pt x="11743" y="59354"/>
                    <a:pt x="19782" y="60255"/>
                    <a:pt x="27654" y="60321"/>
                  </a:cubicBezTo>
                  <a:cubicBezTo>
                    <a:pt x="28774" y="60350"/>
                    <a:pt x="29890" y="60362"/>
                    <a:pt x="30979" y="60362"/>
                  </a:cubicBezTo>
                  <a:cubicBezTo>
                    <a:pt x="37519" y="60362"/>
                    <a:pt x="43132" y="59921"/>
                    <a:pt x="43132" y="59921"/>
                  </a:cubicBezTo>
                  <a:cubicBezTo>
                    <a:pt x="43198" y="46912"/>
                    <a:pt x="43298" y="33936"/>
                    <a:pt x="43398" y="20960"/>
                  </a:cubicBezTo>
                  <a:cubicBezTo>
                    <a:pt x="43398" y="20960"/>
                    <a:pt x="42698" y="19826"/>
                    <a:pt x="39095" y="17557"/>
                  </a:cubicBezTo>
                  <a:cubicBezTo>
                    <a:pt x="35493" y="15289"/>
                    <a:pt x="26153" y="13121"/>
                    <a:pt x="22484" y="11153"/>
                  </a:cubicBezTo>
                  <a:cubicBezTo>
                    <a:pt x="18814" y="9085"/>
                    <a:pt x="14711" y="5248"/>
                    <a:pt x="13277" y="3380"/>
                  </a:cubicBezTo>
                  <a:cubicBezTo>
                    <a:pt x="11843" y="1512"/>
                    <a:pt x="12076" y="111"/>
                    <a:pt x="10942" y="11"/>
                  </a:cubicBezTo>
                  <a:cubicBezTo>
                    <a:pt x="10856" y="4"/>
                    <a:pt x="10770" y="0"/>
                    <a:pt x="10685" y="0"/>
                  </a:cubicBezTo>
                  <a:close/>
                </a:path>
              </a:pathLst>
            </a:custGeom>
            <a:solidFill>
              <a:srgbClr val="FFFFFF"/>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3953875" y="1971025"/>
              <a:ext cx="470325" cy="997425"/>
            </a:xfrm>
            <a:custGeom>
              <a:avLst/>
              <a:gdLst/>
              <a:ahLst/>
              <a:cxnLst/>
              <a:rect l="l" t="t" r="r" b="b"/>
              <a:pathLst>
                <a:path w="18813" h="39897" extrusionOk="0">
                  <a:moveTo>
                    <a:pt x="2500" y="0"/>
                  </a:moveTo>
                  <a:cubicBezTo>
                    <a:pt x="1199" y="34"/>
                    <a:pt x="165" y="1101"/>
                    <a:pt x="232" y="2402"/>
                  </a:cubicBezTo>
                  <a:cubicBezTo>
                    <a:pt x="165" y="14110"/>
                    <a:pt x="132" y="25852"/>
                    <a:pt x="99" y="37594"/>
                  </a:cubicBezTo>
                  <a:cubicBezTo>
                    <a:pt x="0" y="38842"/>
                    <a:pt x="1034" y="39896"/>
                    <a:pt x="2276" y="39896"/>
                  </a:cubicBezTo>
                  <a:cubicBezTo>
                    <a:pt x="2295" y="39896"/>
                    <a:pt x="2314" y="39896"/>
                    <a:pt x="2334" y="39896"/>
                  </a:cubicBezTo>
                  <a:cubicBezTo>
                    <a:pt x="7037" y="39562"/>
                    <a:pt x="11740" y="39028"/>
                    <a:pt x="16410" y="38328"/>
                  </a:cubicBezTo>
                  <a:cubicBezTo>
                    <a:pt x="17678" y="38094"/>
                    <a:pt x="18645" y="36993"/>
                    <a:pt x="18679" y="35693"/>
                  </a:cubicBezTo>
                  <a:cubicBezTo>
                    <a:pt x="18712" y="24785"/>
                    <a:pt x="18779" y="13877"/>
                    <a:pt x="18812" y="3002"/>
                  </a:cubicBezTo>
                  <a:cubicBezTo>
                    <a:pt x="18812" y="1735"/>
                    <a:pt x="17845" y="667"/>
                    <a:pt x="16577" y="601"/>
                  </a:cubicBezTo>
                  <a:cubicBezTo>
                    <a:pt x="11907" y="334"/>
                    <a:pt x="7204" y="134"/>
                    <a:pt x="2500" y="0"/>
                  </a:cubicBezTo>
                  <a:close/>
                </a:path>
              </a:pathLst>
            </a:custGeom>
            <a:solidFill>
              <a:srgbClr val="2E353A"/>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014775" y="2819925"/>
              <a:ext cx="89175" cy="92725"/>
            </a:xfrm>
            <a:custGeom>
              <a:avLst/>
              <a:gdLst/>
              <a:ahLst/>
              <a:cxnLst/>
              <a:rect l="l" t="t" r="r" b="b"/>
              <a:pathLst>
                <a:path w="3567" h="3709" extrusionOk="0">
                  <a:moveTo>
                    <a:pt x="1857" y="1"/>
                  </a:moveTo>
                  <a:cubicBezTo>
                    <a:pt x="1838" y="1"/>
                    <a:pt x="1818" y="1"/>
                    <a:pt x="1799" y="2"/>
                  </a:cubicBezTo>
                  <a:cubicBezTo>
                    <a:pt x="798" y="135"/>
                    <a:pt x="64" y="969"/>
                    <a:pt x="64" y="1970"/>
                  </a:cubicBezTo>
                  <a:cubicBezTo>
                    <a:pt x="0" y="2901"/>
                    <a:pt x="739" y="3708"/>
                    <a:pt x="1687" y="3708"/>
                  </a:cubicBezTo>
                  <a:cubicBezTo>
                    <a:pt x="1724" y="3708"/>
                    <a:pt x="1761" y="3707"/>
                    <a:pt x="1799" y="3705"/>
                  </a:cubicBezTo>
                  <a:cubicBezTo>
                    <a:pt x="2800" y="3571"/>
                    <a:pt x="3534" y="2737"/>
                    <a:pt x="3534" y="1737"/>
                  </a:cubicBezTo>
                  <a:cubicBezTo>
                    <a:pt x="3566" y="789"/>
                    <a:pt x="2798" y="1"/>
                    <a:pt x="1857" y="1"/>
                  </a:cubicBezTo>
                  <a:close/>
                </a:path>
              </a:pathLst>
            </a:custGeom>
            <a:solidFill>
              <a:srgbClr val="FFFFFF"/>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3759525" y="1459825"/>
              <a:ext cx="418650" cy="418650"/>
            </a:xfrm>
            <a:custGeom>
              <a:avLst/>
              <a:gdLst/>
              <a:ahLst/>
              <a:cxnLst/>
              <a:rect l="l" t="t" r="r" b="b"/>
              <a:pathLst>
                <a:path w="16746" h="16746" extrusionOk="0">
                  <a:moveTo>
                    <a:pt x="8373" y="0"/>
                  </a:moveTo>
                  <a:cubicBezTo>
                    <a:pt x="3736" y="0"/>
                    <a:pt x="0" y="3736"/>
                    <a:pt x="0" y="8373"/>
                  </a:cubicBezTo>
                  <a:cubicBezTo>
                    <a:pt x="0" y="12976"/>
                    <a:pt x="3736" y="16746"/>
                    <a:pt x="8373" y="16746"/>
                  </a:cubicBezTo>
                  <a:cubicBezTo>
                    <a:pt x="12976" y="16746"/>
                    <a:pt x="16746" y="12976"/>
                    <a:pt x="16746" y="8373"/>
                  </a:cubicBezTo>
                  <a:cubicBezTo>
                    <a:pt x="16746" y="3736"/>
                    <a:pt x="12976" y="0"/>
                    <a:pt x="8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4181500" y="1845925"/>
              <a:ext cx="170125" cy="155775"/>
            </a:xfrm>
            <a:custGeom>
              <a:avLst/>
              <a:gdLst/>
              <a:ahLst/>
              <a:cxnLst/>
              <a:rect l="l" t="t" r="r" b="b"/>
              <a:pathLst>
                <a:path w="6805" h="6231" extrusionOk="0">
                  <a:moveTo>
                    <a:pt x="3390" y="1"/>
                  </a:moveTo>
                  <a:cubicBezTo>
                    <a:pt x="2594" y="1"/>
                    <a:pt x="1801" y="301"/>
                    <a:pt x="1201" y="901"/>
                  </a:cubicBezTo>
                  <a:cubicBezTo>
                    <a:pt x="0" y="2136"/>
                    <a:pt x="0" y="4104"/>
                    <a:pt x="1201" y="5305"/>
                  </a:cubicBezTo>
                  <a:cubicBezTo>
                    <a:pt x="1801" y="5922"/>
                    <a:pt x="2594" y="6230"/>
                    <a:pt x="3390" y="6230"/>
                  </a:cubicBezTo>
                  <a:cubicBezTo>
                    <a:pt x="4186" y="6230"/>
                    <a:pt x="4987" y="5922"/>
                    <a:pt x="5604" y="5305"/>
                  </a:cubicBezTo>
                  <a:cubicBezTo>
                    <a:pt x="6805" y="4104"/>
                    <a:pt x="6805" y="2136"/>
                    <a:pt x="5604" y="901"/>
                  </a:cubicBezTo>
                  <a:cubicBezTo>
                    <a:pt x="4987" y="301"/>
                    <a:pt x="4186" y="1"/>
                    <a:pt x="3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2632050" y="2061925"/>
              <a:ext cx="2102350" cy="1314325"/>
            </a:xfrm>
            <a:custGeom>
              <a:avLst/>
              <a:gdLst/>
              <a:ahLst/>
              <a:cxnLst/>
              <a:rect l="l" t="t" r="r" b="b"/>
              <a:pathLst>
                <a:path w="84094" h="52573" extrusionOk="0">
                  <a:moveTo>
                    <a:pt x="82526" y="0"/>
                  </a:moveTo>
                  <a:cubicBezTo>
                    <a:pt x="61668" y="17777"/>
                    <a:pt x="37189" y="21962"/>
                    <a:pt x="18806" y="21962"/>
                  </a:cubicBezTo>
                  <a:cubicBezTo>
                    <a:pt x="11318" y="21962"/>
                    <a:pt x="4842" y="21268"/>
                    <a:pt x="34" y="20515"/>
                  </a:cubicBezTo>
                  <a:cubicBezTo>
                    <a:pt x="1" y="20615"/>
                    <a:pt x="34" y="20715"/>
                    <a:pt x="34" y="20848"/>
                  </a:cubicBezTo>
                  <a:cubicBezTo>
                    <a:pt x="201" y="21349"/>
                    <a:pt x="801" y="21716"/>
                    <a:pt x="968" y="22216"/>
                  </a:cubicBezTo>
                  <a:cubicBezTo>
                    <a:pt x="1101" y="22716"/>
                    <a:pt x="801" y="23384"/>
                    <a:pt x="1001" y="23884"/>
                  </a:cubicBezTo>
                  <a:cubicBezTo>
                    <a:pt x="1168" y="24384"/>
                    <a:pt x="1835" y="24718"/>
                    <a:pt x="2002" y="25218"/>
                  </a:cubicBezTo>
                  <a:cubicBezTo>
                    <a:pt x="2169" y="25685"/>
                    <a:pt x="1935" y="26386"/>
                    <a:pt x="2169" y="26886"/>
                  </a:cubicBezTo>
                  <a:cubicBezTo>
                    <a:pt x="2369" y="27386"/>
                    <a:pt x="3036" y="27653"/>
                    <a:pt x="3270" y="28120"/>
                  </a:cubicBezTo>
                  <a:cubicBezTo>
                    <a:pt x="3503" y="28621"/>
                    <a:pt x="3303" y="29288"/>
                    <a:pt x="3536" y="29755"/>
                  </a:cubicBezTo>
                  <a:cubicBezTo>
                    <a:pt x="3803" y="30222"/>
                    <a:pt x="4470" y="30455"/>
                    <a:pt x="4737" y="30922"/>
                  </a:cubicBezTo>
                  <a:cubicBezTo>
                    <a:pt x="5004" y="31389"/>
                    <a:pt x="4871" y="32090"/>
                    <a:pt x="5171" y="32524"/>
                  </a:cubicBezTo>
                  <a:cubicBezTo>
                    <a:pt x="5438" y="32991"/>
                    <a:pt x="6138" y="33157"/>
                    <a:pt x="6438" y="33591"/>
                  </a:cubicBezTo>
                  <a:cubicBezTo>
                    <a:pt x="6739" y="34025"/>
                    <a:pt x="6639" y="34758"/>
                    <a:pt x="6972" y="35192"/>
                  </a:cubicBezTo>
                  <a:cubicBezTo>
                    <a:pt x="7272" y="35592"/>
                    <a:pt x="8006" y="35726"/>
                    <a:pt x="8306" y="36126"/>
                  </a:cubicBezTo>
                  <a:cubicBezTo>
                    <a:pt x="8640" y="36560"/>
                    <a:pt x="8607" y="37260"/>
                    <a:pt x="8974" y="37661"/>
                  </a:cubicBezTo>
                  <a:cubicBezTo>
                    <a:pt x="9307" y="38094"/>
                    <a:pt x="10008" y="38161"/>
                    <a:pt x="10375" y="38528"/>
                  </a:cubicBezTo>
                  <a:cubicBezTo>
                    <a:pt x="10742" y="38928"/>
                    <a:pt x="10775" y="39629"/>
                    <a:pt x="11142" y="40029"/>
                  </a:cubicBezTo>
                  <a:cubicBezTo>
                    <a:pt x="11509" y="40396"/>
                    <a:pt x="12243" y="40396"/>
                    <a:pt x="12610" y="40763"/>
                  </a:cubicBezTo>
                  <a:cubicBezTo>
                    <a:pt x="13010" y="41130"/>
                    <a:pt x="13077" y="41830"/>
                    <a:pt x="13477" y="42197"/>
                  </a:cubicBezTo>
                  <a:cubicBezTo>
                    <a:pt x="13877" y="42531"/>
                    <a:pt x="14611" y="42497"/>
                    <a:pt x="15011" y="42831"/>
                  </a:cubicBezTo>
                  <a:cubicBezTo>
                    <a:pt x="15445" y="43164"/>
                    <a:pt x="15545" y="43865"/>
                    <a:pt x="15979" y="44199"/>
                  </a:cubicBezTo>
                  <a:cubicBezTo>
                    <a:pt x="16412" y="44499"/>
                    <a:pt x="17113" y="44399"/>
                    <a:pt x="17546" y="44699"/>
                  </a:cubicBezTo>
                  <a:cubicBezTo>
                    <a:pt x="17980" y="44999"/>
                    <a:pt x="18180" y="45700"/>
                    <a:pt x="18614" y="46000"/>
                  </a:cubicBezTo>
                  <a:cubicBezTo>
                    <a:pt x="19081" y="46267"/>
                    <a:pt x="19781" y="46133"/>
                    <a:pt x="20215" y="46400"/>
                  </a:cubicBezTo>
                  <a:cubicBezTo>
                    <a:pt x="20682" y="46700"/>
                    <a:pt x="20915" y="47367"/>
                    <a:pt x="21382" y="47601"/>
                  </a:cubicBezTo>
                  <a:cubicBezTo>
                    <a:pt x="21849" y="47868"/>
                    <a:pt x="22550" y="47668"/>
                    <a:pt x="23017" y="47901"/>
                  </a:cubicBezTo>
                  <a:cubicBezTo>
                    <a:pt x="23484" y="48135"/>
                    <a:pt x="23784" y="48768"/>
                    <a:pt x="24285" y="49002"/>
                  </a:cubicBezTo>
                  <a:cubicBezTo>
                    <a:pt x="24446" y="49071"/>
                    <a:pt x="24631" y="49089"/>
                    <a:pt x="24827" y="49089"/>
                  </a:cubicBezTo>
                  <a:cubicBezTo>
                    <a:pt x="25024" y="49089"/>
                    <a:pt x="25231" y="49071"/>
                    <a:pt x="25435" y="49071"/>
                  </a:cubicBezTo>
                  <a:cubicBezTo>
                    <a:pt x="25614" y="49071"/>
                    <a:pt x="25789" y="49084"/>
                    <a:pt x="25952" y="49135"/>
                  </a:cubicBezTo>
                  <a:cubicBezTo>
                    <a:pt x="26453" y="49336"/>
                    <a:pt x="26786" y="49969"/>
                    <a:pt x="27253" y="50169"/>
                  </a:cubicBezTo>
                  <a:cubicBezTo>
                    <a:pt x="27370" y="50208"/>
                    <a:pt x="27495" y="50222"/>
                    <a:pt x="27626" y="50222"/>
                  </a:cubicBezTo>
                  <a:cubicBezTo>
                    <a:pt x="27925" y="50222"/>
                    <a:pt x="28250" y="50150"/>
                    <a:pt x="28549" y="50150"/>
                  </a:cubicBezTo>
                  <a:cubicBezTo>
                    <a:pt x="28679" y="50150"/>
                    <a:pt x="28805" y="50164"/>
                    <a:pt x="28921" y="50203"/>
                  </a:cubicBezTo>
                  <a:cubicBezTo>
                    <a:pt x="29455" y="50336"/>
                    <a:pt x="29822" y="50970"/>
                    <a:pt x="30322" y="51103"/>
                  </a:cubicBezTo>
                  <a:cubicBezTo>
                    <a:pt x="30408" y="51126"/>
                    <a:pt x="30497" y="51135"/>
                    <a:pt x="30590" y="51135"/>
                  </a:cubicBezTo>
                  <a:cubicBezTo>
                    <a:pt x="30964" y="51135"/>
                    <a:pt x="31384" y="50984"/>
                    <a:pt x="31771" y="50984"/>
                  </a:cubicBezTo>
                  <a:cubicBezTo>
                    <a:pt x="31845" y="50984"/>
                    <a:pt x="31918" y="50990"/>
                    <a:pt x="31990" y="51003"/>
                  </a:cubicBezTo>
                  <a:cubicBezTo>
                    <a:pt x="32524" y="51137"/>
                    <a:pt x="32924" y="51704"/>
                    <a:pt x="33458" y="51804"/>
                  </a:cubicBezTo>
                  <a:cubicBezTo>
                    <a:pt x="33514" y="51815"/>
                    <a:pt x="33572" y="51820"/>
                    <a:pt x="33631" y="51820"/>
                  </a:cubicBezTo>
                  <a:cubicBezTo>
                    <a:pt x="34034" y="51820"/>
                    <a:pt x="34486" y="51588"/>
                    <a:pt x="34909" y="51588"/>
                  </a:cubicBezTo>
                  <a:cubicBezTo>
                    <a:pt x="34971" y="51588"/>
                    <a:pt x="35032" y="51593"/>
                    <a:pt x="35092" y="51604"/>
                  </a:cubicBezTo>
                  <a:cubicBezTo>
                    <a:pt x="35626" y="51671"/>
                    <a:pt x="36093" y="52238"/>
                    <a:pt x="36593" y="52271"/>
                  </a:cubicBezTo>
                  <a:cubicBezTo>
                    <a:pt x="36638" y="52277"/>
                    <a:pt x="36682" y="52279"/>
                    <a:pt x="36726" y="52279"/>
                  </a:cubicBezTo>
                  <a:cubicBezTo>
                    <a:pt x="37183" y="52279"/>
                    <a:pt x="37597" y="52002"/>
                    <a:pt x="38058" y="52002"/>
                  </a:cubicBezTo>
                  <a:cubicBezTo>
                    <a:pt x="38081" y="52002"/>
                    <a:pt x="38104" y="52003"/>
                    <a:pt x="38128" y="52004"/>
                  </a:cubicBezTo>
                  <a:cubicBezTo>
                    <a:pt x="38661" y="52037"/>
                    <a:pt x="39162" y="52538"/>
                    <a:pt x="39696" y="52571"/>
                  </a:cubicBezTo>
                  <a:cubicBezTo>
                    <a:pt x="39713" y="52572"/>
                    <a:pt x="39730" y="52573"/>
                    <a:pt x="39747" y="52573"/>
                  </a:cubicBezTo>
                  <a:cubicBezTo>
                    <a:pt x="40264" y="52573"/>
                    <a:pt x="40779" y="52104"/>
                    <a:pt x="41263" y="52104"/>
                  </a:cubicBezTo>
                  <a:cubicBezTo>
                    <a:pt x="41797" y="52104"/>
                    <a:pt x="42364" y="52571"/>
                    <a:pt x="42864" y="52571"/>
                  </a:cubicBezTo>
                  <a:cubicBezTo>
                    <a:pt x="43398" y="52538"/>
                    <a:pt x="43899" y="52037"/>
                    <a:pt x="44432" y="52004"/>
                  </a:cubicBezTo>
                  <a:cubicBezTo>
                    <a:pt x="44452" y="52003"/>
                    <a:pt x="44472" y="52002"/>
                    <a:pt x="44492" y="52002"/>
                  </a:cubicBezTo>
                  <a:cubicBezTo>
                    <a:pt x="44970" y="52002"/>
                    <a:pt x="45472" y="52345"/>
                    <a:pt x="45952" y="52345"/>
                  </a:cubicBezTo>
                  <a:cubicBezTo>
                    <a:pt x="45990" y="52345"/>
                    <a:pt x="46029" y="52342"/>
                    <a:pt x="46067" y="52338"/>
                  </a:cubicBezTo>
                  <a:cubicBezTo>
                    <a:pt x="46600" y="52238"/>
                    <a:pt x="47067" y="51737"/>
                    <a:pt x="47568" y="51637"/>
                  </a:cubicBezTo>
                  <a:cubicBezTo>
                    <a:pt x="47609" y="51632"/>
                    <a:pt x="47651" y="51630"/>
                    <a:pt x="47693" y="51630"/>
                  </a:cubicBezTo>
                  <a:cubicBezTo>
                    <a:pt x="48133" y="51630"/>
                    <a:pt x="48611" y="51887"/>
                    <a:pt x="49054" y="51887"/>
                  </a:cubicBezTo>
                  <a:cubicBezTo>
                    <a:pt x="49115" y="51887"/>
                    <a:pt x="49176" y="51882"/>
                    <a:pt x="49236" y="51871"/>
                  </a:cubicBezTo>
                  <a:cubicBezTo>
                    <a:pt x="49769" y="51771"/>
                    <a:pt x="50203" y="51170"/>
                    <a:pt x="50703" y="51070"/>
                  </a:cubicBezTo>
                  <a:cubicBezTo>
                    <a:pt x="50790" y="51047"/>
                    <a:pt x="50880" y="51038"/>
                    <a:pt x="50973" y="51038"/>
                  </a:cubicBezTo>
                  <a:cubicBezTo>
                    <a:pt x="51326" y="51038"/>
                    <a:pt x="51720" y="51169"/>
                    <a:pt x="52087" y="51169"/>
                  </a:cubicBezTo>
                  <a:cubicBezTo>
                    <a:pt x="52184" y="51169"/>
                    <a:pt x="52279" y="51160"/>
                    <a:pt x="52371" y="51137"/>
                  </a:cubicBezTo>
                  <a:cubicBezTo>
                    <a:pt x="52872" y="51003"/>
                    <a:pt x="53272" y="50403"/>
                    <a:pt x="53772" y="50236"/>
                  </a:cubicBezTo>
                  <a:cubicBezTo>
                    <a:pt x="53889" y="50197"/>
                    <a:pt x="54014" y="50184"/>
                    <a:pt x="54145" y="50184"/>
                  </a:cubicBezTo>
                  <a:cubicBezTo>
                    <a:pt x="54444" y="50184"/>
                    <a:pt x="54769" y="50255"/>
                    <a:pt x="55068" y="50255"/>
                  </a:cubicBezTo>
                  <a:cubicBezTo>
                    <a:pt x="55198" y="50255"/>
                    <a:pt x="55324" y="50242"/>
                    <a:pt x="55440" y="50203"/>
                  </a:cubicBezTo>
                  <a:cubicBezTo>
                    <a:pt x="55940" y="50036"/>
                    <a:pt x="56274" y="49369"/>
                    <a:pt x="56741" y="49202"/>
                  </a:cubicBezTo>
                  <a:cubicBezTo>
                    <a:pt x="56900" y="49149"/>
                    <a:pt x="57076" y="49137"/>
                    <a:pt x="57258" y="49137"/>
                  </a:cubicBezTo>
                  <a:cubicBezTo>
                    <a:pt x="57422" y="49137"/>
                    <a:pt x="57592" y="49147"/>
                    <a:pt x="57759" y="49147"/>
                  </a:cubicBezTo>
                  <a:cubicBezTo>
                    <a:pt x="57988" y="49147"/>
                    <a:pt x="58211" y="49127"/>
                    <a:pt x="58409" y="49035"/>
                  </a:cubicBezTo>
                  <a:cubicBezTo>
                    <a:pt x="58909" y="48835"/>
                    <a:pt x="59176" y="48168"/>
                    <a:pt x="59676" y="47935"/>
                  </a:cubicBezTo>
                  <a:cubicBezTo>
                    <a:pt x="60143" y="47701"/>
                    <a:pt x="60844" y="47901"/>
                    <a:pt x="61311" y="47634"/>
                  </a:cubicBezTo>
                  <a:cubicBezTo>
                    <a:pt x="61778" y="47401"/>
                    <a:pt x="62011" y="46700"/>
                    <a:pt x="62478" y="46467"/>
                  </a:cubicBezTo>
                  <a:cubicBezTo>
                    <a:pt x="62912" y="46200"/>
                    <a:pt x="63646" y="46333"/>
                    <a:pt x="64080" y="46033"/>
                  </a:cubicBezTo>
                  <a:cubicBezTo>
                    <a:pt x="64513" y="45733"/>
                    <a:pt x="64713" y="45066"/>
                    <a:pt x="65147" y="44766"/>
                  </a:cubicBezTo>
                  <a:cubicBezTo>
                    <a:pt x="65581" y="44465"/>
                    <a:pt x="66281" y="44532"/>
                    <a:pt x="66715" y="44232"/>
                  </a:cubicBezTo>
                  <a:cubicBezTo>
                    <a:pt x="67148" y="43898"/>
                    <a:pt x="67282" y="43198"/>
                    <a:pt x="67682" y="42864"/>
                  </a:cubicBezTo>
                  <a:cubicBezTo>
                    <a:pt x="68082" y="42531"/>
                    <a:pt x="68816" y="42597"/>
                    <a:pt x="69217" y="42230"/>
                  </a:cubicBezTo>
                  <a:cubicBezTo>
                    <a:pt x="69617" y="41897"/>
                    <a:pt x="69684" y="41163"/>
                    <a:pt x="70084" y="40829"/>
                  </a:cubicBezTo>
                  <a:cubicBezTo>
                    <a:pt x="70451" y="40463"/>
                    <a:pt x="71185" y="40429"/>
                    <a:pt x="71552" y="40062"/>
                  </a:cubicBezTo>
                  <a:cubicBezTo>
                    <a:pt x="71919" y="39695"/>
                    <a:pt x="71952" y="38961"/>
                    <a:pt x="72319" y="38595"/>
                  </a:cubicBezTo>
                  <a:cubicBezTo>
                    <a:pt x="72652" y="38194"/>
                    <a:pt x="73386" y="38128"/>
                    <a:pt x="73720" y="37727"/>
                  </a:cubicBezTo>
                  <a:cubicBezTo>
                    <a:pt x="74087" y="37327"/>
                    <a:pt x="74053" y="36593"/>
                    <a:pt x="74387" y="36193"/>
                  </a:cubicBezTo>
                  <a:cubicBezTo>
                    <a:pt x="74687" y="35759"/>
                    <a:pt x="75421" y="35659"/>
                    <a:pt x="75721" y="35225"/>
                  </a:cubicBezTo>
                  <a:cubicBezTo>
                    <a:pt x="76055" y="34792"/>
                    <a:pt x="75955" y="34091"/>
                    <a:pt x="76255" y="33658"/>
                  </a:cubicBezTo>
                  <a:cubicBezTo>
                    <a:pt x="76555" y="33191"/>
                    <a:pt x="77256" y="33024"/>
                    <a:pt x="77523" y="32590"/>
                  </a:cubicBezTo>
                  <a:cubicBezTo>
                    <a:pt x="77823" y="32123"/>
                    <a:pt x="77656" y="31423"/>
                    <a:pt x="77956" y="30956"/>
                  </a:cubicBezTo>
                  <a:cubicBezTo>
                    <a:pt x="78223" y="30522"/>
                    <a:pt x="78890" y="30289"/>
                    <a:pt x="79157" y="29822"/>
                  </a:cubicBezTo>
                  <a:cubicBezTo>
                    <a:pt x="79391" y="29355"/>
                    <a:pt x="79190" y="28654"/>
                    <a:pt x="79424" y="28187"/>
                  </a:cubicBezTo>
                  <a:cubicBezTo>
                    <a:pt x="79657" y="27687"/>
                    <a:pt x="80325" y="27420"/>
                    <a:pt x="80525" y="26919"/>
                  </a:cubicBezTo>
                  <a:cubicBezTo>
                    <a:pt x="80758" y="26419"/>
                    <a:pt x="80491" y="25752"/>
                    <a:pt x="80691" y="25252"/>
                  </a:cubicBezTo>
                  <a:cubicBezTo>
                    <a:pt x="80892" y="24751"/>
                    <a:pt x="81525" y="24418"/>
                    <a:pt x="81692" y="23951"/>
                  </a:cubicBezTo>
                  <a:cubicBezTo>
                    <a:pt x="81892" y="23450"/>
                    <a:pt x="81592" y="22783"/>
                    <a:pt x="81726" y="22283"/>
                  </a:cubicBezTo>
                  <a:cubicBezTo>
                    <a:pt x="81892" y="21749"/>
                    <a:pt x="82493" y="21382"/>
                    <a:pt x="82660" y="20882"/>
                  </a:cubicBezTo>
                  <a:cubicBezTo>
                    <a:pt x="82793" y="20348"/>
                    <a:pt x="82426" y="19748"/>
                    <a:pt x="82559" y="19214"/>
                  </a:cubicBezTo>
                  <a:cubicBezTo>
                    <a:pt x="82660" y="18680"/>
                    <a:pt x="83260" y="18280"/>
                    <a:pt x="83360" y="17746"/>
                  </a:cubicBezTo>
                  <a:cubicBezTo>
                    <a:pt x="83460" y="17246"/>
                    <a:pt x="83060" y="16645"/>
                    <a:pt x="83127" y="16078"/>
                  </a:cubicBezTo>
                  <a:cubicBezTo>
                    <a:pt x="83227" y="15545"/>
                    <a:pt x="83760" y="15111"/>
                    <a:pt x="83827" y="14577"/>
                  </a:cubicBezTo>
                  <a:cubicBezTo>
                    <a:pt x="83894" y="14044"/>
                    <a:pt x="83460" y="13477"/>
                    <a:pt x="83493" y="12943"/>
                  </a:cubicBezTo>
                  <a:cubicBezTo>
                    <a:pt x="83527" y="12409"/>
                    <a:pt x="84027" y="11909"/>
                    <a:pt x="84061" y="11375"/>
                  </a:cubicBezTo>
                  <a:cubicBezTo>
                    <a:pt x="84061" y="10841"/>
                    <a:pt x="83594" y="10308"/>
                    <a:pt x="83594" y="9774"/>
                  </a:cubicBezTo>
                  <a:cubicBezTo>
                    <a:pt x="83594" y="9240"/>
                    <a:pt x="84094" y="8706"/>
                    <a:pt x="84061" y="8173"/>
                  </a:cubicBezTo>
                  <a:cubicBezTo>
                    <a:pt x="84027" y="7639"/>
                    <a:pt x="83527" y="7139"/>
                    <a:pt x="83493" y="6638"/>
                  </a:cubicBezTo>
                  <a:cubicBezTo>
                    <a:pt x="83460" y="6105"/>
                    <a:pt x="83894" y="5538"/>
                    <a:pt x="83827" y="5004"/>
                  </a:cubicBezTo>
                  <a:cubicBezTo>
                    <a:pt x="83760" y="4470"/>
                    <a:pt x="83227" y="4003"/>
                    <a:pt x="83127" y="3469"/>
                  </a:cubicBezTo>
                  <a:cubicBezTo>
                    <a:pt x="83060" y="2969"/>
                    <a:pt x="83460" y="2369"/>
                    <a:pt x="83360" y="1802"/>
                  </a:cubicBezTo>
                  <a:cubicBezTo>
                    <a:pt x="83260" y="1268"/>
                    <a:pt x="82660" y="868"/>
                    <a:pt x="82559" y="367"/>
                  </a:cubicBezTo>
                  <a:cubicBezTo>
                    <a:pt x="82526" y="234"/>
                    <a:pt x="82526" y="134"/>
                    <a:pt x="82526" y="0"/>
                  </a:cubicBezTo>
                  <a:close/>
                </a:path>
              </a:pathLst>
            </a:custGeom>
            <a:solidFill>
              <a:srgbClr val="000000">
                <a:alpha val="12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4604;p86">
            <a:extLst>
              <a:ext uri="{FF2B5EF4-FFF2-40B4-BE49-F238E27FC236}">
                <a16:creationId xmlns:a16="http://schemas.microsoft.com/office/drawing/2014/main" id="{CA4D8E7B-5C23-4A79-A404-F9D9D5BA1875}"/>
              </a:ext>
            </a:extLst>
          </p:cNvPr>
          <p:cNvSpPr/>
          <p:nvPr/>
        </p:nvSpPr>
        <p:spPr>
          <a:xfrm>
            <a:off x="667159" y="2802337"/>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4605;p86">
            <a:extLst>
              <a:ext uri="{FF2B5EF4-FFF2-40B4-BE49-F238E27FC236}">
                <a16:creationId xmlns:a16="http://schemas.microsoft.com/office/drawing/2014/main" id="{432E1D17-CFF9-4070-8FAD-BB2E36DE77B6}"/>
              </a:ext>
            </a:extLst>
          </p:cNvPr>
          <p:cNvGrpSpPr/>
          <p:nvPr/>
        </p:nvGrpSpPr>
        <p:grpSpPr>
          <a:xfrm>
            <a:off x="664852" y="3742333"/>
            <a:ext cx="346056" cy="345674"/>
            <a:chOff x="3303268" y="3817349"/>
            <a:chExt cx="346056" cy="345674"/>
          </a:xfrm>
        </p:grpSpPr>
        <p:sp>
          <p:nvSpPr>
            <p:cNvPr id="118" name="Google Shape;14606;p86">
              <a:extLst>
                <a:ext uri="{FF2B5EF4-FFF2-40B4-BE49-F238E27FC236}">
                  <a16:creationId xmlns:a16="http://schemas.microsoft.com/office/drawing/2014/main" id="{96A1E445-A8F9-43B4-862F-342101F6A3F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607;p86">
              <a:extLst>
                <a:ext uri="{FF2B5EF4-FFF2-40B4-BE49-F238E27FC236}">
                  <a16:creationId xmlns:a16="http://schemas.microsoft.com/office/drawing/2014/main" id="{1FF8869C-55C8-4C88-A261-06BABECFA7FC}"/>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608;p86">
              <a:extLst>
                <a:ext uri="{FF2B5EF4-FFF2-40B4-BE49-F238E27FC236}">
                  <a16:creationId xmlns:a16="http://schemas.microsoft.com/office/drawing/2014/main" id="{CC0FCE6F-1782-409D-A30A-22F7DB15D5D9}"/>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4609;p86">
              <a:extLst>
                <a:ext uri="{FF2B5EF4-FFF2-40B4-BE49-F238E27FC236}">
                  <a16:creationId xmlns:a16="http://schemas.microsoft.com/office/drawing/2014/main" id="{60C501A0-D4EA-4D6A-8700-D4D7CDE9853B}"/>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610;p86">
            <a:extLst>
              <a:ext uri="{FF2B5EF4-FFF2-40B4-BE49-F238E27FC236}">
                <a16:creationId xmlns:a16="http://schemas.microsoft.com/office/drawing/2014/main" id="{7C0F131D-7E1C-49F4-B54C-A108009645E0}"/>
              </a:ext>
            </a:extLst>
          </p:cNvPr>
          <p:cNvGrpSpPr/>
          <p:nvPr/>
        </p:nvGrpSpPr>
        <p:grpSpPr>
          <a:xfrm>
            <a:off x="667218" y="3264963"/>
            <a:ext cx="346056" cy="345674"/>
            <a:chOff x="3752358" y="3817349"/>
            <a:chExt cx="346056" cy="345674"/>
          </a:xfrm>
        </p:grpSpPr>
        <p:sp>
          <p:nvSpPr>
            <p:cNvPr id="123" name="Google Shape;14611;p86">
              <a:extLst>
                <a:ext uri="{FF2B5EF4-FFF2-40B4-BE49-F238E27FC236}">
                  <a16:creationId xmlns:a16="http://schemas.microsoft.com/office/drawing/2014/main" id="{378C6405-1F3C-45CD-8B76-8FBC226EC096}"/>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612;p86">
              <a:extLst>
                <a:ext uri="{FF2B5EF4-FFF2-40B4-BE49-F238E27FC236}">
                  <a16:creationId xmlns:a16="http://schemas.microsoft.com/office/drawing/2014/main" id="{2E9FC8E5-CB76-4D48-94B7-B6D1D308D3B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613;p86">
              <a:extLst>
                <a:ext uri="{FF2B5EF4-FFF2-40B4-BE49-F238E27FC236}">
                  <a16:creationId xmlns:a16="http://schemas.microsoft.com/office/drawing/2014/main" id="{1650BA56-9ECC-470D-820E-E25AF50C0003}"/>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614;p86">
              <a:extLst>
                <a:ext uri="{FF2B5EF4-FFF2-40B4-BE49-F238E27FC236}">
                  <a16:creationId xmlns:a16="http://schemas.microsoft.com/office/drawing/2014/main" id="{53109EEC-5004-4703-B8C6-0C0791D94F69}"/>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4626;p86">
            <a:extLst>
              <a:ext uri="{FF2B5EF4-FFF2-40B4-BE49-F238E27FC236}">
                <a16:creationId xmlns:a16="http://schemas.microsoft.com/office/drawing/2014/main" id="{6E070C76-5B1D-4E2E-AB6C-860913899DB3}"/>
              </a:ext>
            </a:extLst>
          </p:cNvPr>
          <p:cNvGrpSpPr/>
          <p:nvPr/>
        </p:nvGrpSpPr>
        <p:grpSpPr>
          <a:xfrm>
            <a:off x="646544" y="4208898"/>
            <a:ext cx="346024" cy="345674"/>
            <a:chOff x="4650919" y="3817349"/>
            <a:chExt cx="346024" cy="345674"/>
          </a:xfrm>
        </p:grpSpPr>
        <p:sp>
          <p:nvSpPr>
            <p:cNvPr id="132" name="Google Shape;14627;p86">
              <a:extLst>
                <a:ext uri="{FF2B5EF4-FFF2-40B4-BE49-F238E27FC236}">
                  <a16:creationId xmlns:a16="http://schemas.microsoft.com/office/drawing/2014/main" id="{62D1B097-EBF1-4C74-BEAD-FC5C0765EB88}"/>
                </a:ext>
              </a:extLst>
            </p:cNvPr>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8;p86">
              <a:extLst>
                <a:ext uri="{FF2B5EF4-FFF2-40B4-BE49-F238E27FC236}">
                  <a16:creationId xmlns:a16="http://schemas.microsoft.com/office/drawing/2014/main" id="{B8D1B305-8483-467A-A699-1E4CC2F13C9A}"/>
                </a:ext>
              </a:extLst>
            </p:cNvPr>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29;p86">
              <a:extLst>
                <a:ext uri="{FF2B5EF4-FFF2-40B4-BE49-F238E27FC236}">
                  <a16:creationId xmlns:a16="http://schemas.microsoft.com/office/drawing/2014/main" id="{8C81079B-2CC3-45EE-8AE0-B9198319ED5B}"/>
                </a:ext>
              </a:extLst>
            </p:cNvPr>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hlinkClick r:id="rId3"/>
            <a:extLst>
              <a:ext uri="{FF2B5EF4-FFF2-40B4-BE49-F238E27FC236}">
                <a16:creationId xmlns:a16="http://schemas.microsoft.com/office/drawing/2014/main" id="{13C6C32C-B114-4919-9FE7-B83FB5C39F28}"/>
              </a:ext>
            </a:extLst>
          </p:cNvPr>
          <p:cNvSpPr txBox="1"/>
          <p:nvPr/>
        </p:nvSpPr>
        <p:spPr>
          <a:xfrm>
            <a:off x="996125" y="3289136"/>
            <a:ext cx="265329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 Klemantan Widagdo</a:t>
            </a:r>
            <a:endParaRPr lang="en-ID" dirty="0">
              <a:latin typeface="Poppins" panose="020B0604020202020204" charset="0"/>
              <a:cs typeface="Poppins" panose="020B0604020202020204" charset="0"/>
            </a:endParaRPr>
          </a:p>
        </p:txBody>
      </p:sp>
      <p:sp>
        <p:nvSpPr>
          <p:cNvPr id="143" name="TextBox 142">
            <a:extLst>
              <a:ext uri="{FF2B5EF4-FFF2-40B4-BE49-F238E27FC236}">
                <a16:creationId xmlns:a16="http://schemas.microsoft.com/office/drawing/2014/main" id="{55039A15-086A-4C44-BA7B-AF918C918332}"/>
              </a:ext>
            </a:extLst>
          </p:cNvPr>
          <p:cNvSpPr txBox="1"/>
          <p:nvPr/>
        </p:nvSpPr>
        <p:spPr>
          <a:xfrm>
            <a:off x="968837" y="3775773"/>
            <a:ext cx="1851789"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@johanklemantan</a:t>
            </a:r>
            <a:endParaRPr lang="en-ID" dirty="0">
              <a:latin typeface="Poppins" panose="020B0604020202020204" charset="0"/>
              <a:cs typeface="Poppins" panose="020B0604020202020204" charset="0"/>
            </a:endParaRPr>
          </a:p>
        </p:txBody>
      </p:sp>
      <p:sp>
        <p:nvSpPr>
          <p:cNvPr id="144" name="TextBox 143">
            <a:extLst>
              <a:ext uri="{FF2B5EF4-FFF2-40B4-BE49-F238E27FC236}">
                <a16:creationId xmlns:a16="http://schemas.microsoft.com/office/drawing/2014/main" id="{89846B8A-414A-466B-B413-4C08B5D79F5D}"/>
              </a:ext>
            </a:extLst>
          </p:cNvPr>
          <p:cNvSpPr txBox="1"/>
          <p:nvPr/>
        </p:nvSpPr>
        <p:spPr>
          <a:xfrm>
            <a:off x="1016462" y="2817605"/>
            <a:ext cx="265329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 Klemantan Widagdo</a:t>
            </a:r>
            <a:endParaRPr lang="en-ID" dirty="0">
              <a:latin typeface="Poppins" panose="020B0604020202020204" charset="0"/>
              <a:cs typeface="Poppins" panose="020B0604020202020204" charset="0"/>
            </a:endParaRPr>
          </a:p>
        </p:txBody>
      </p:sp>
      <p:sp>
        <p:nvSpPr>
          <p:cNvPr id="145" name="TextBox 144">
            <a:extLst>
              <a:ext uri="{FF2B5EF4-FFF2-40B4-BE49-F238E27FC236}">
                <a16:creationId xmlns:a16="http://schemas.microsoft.com/office/drawing/2014/main" id="{1583A595-F4BC-4200-823B-D5D5BFC7C86F}"/>
              </a:ext>
            </a:extLst>
          </p:cNvPr>
          <p:cNvSpPr txBox="1"/>
          <p:nvPr/>
        </p:nvSpPr>
        <p:spPr>
          <a:xfrm>
            <a:off x="968837" y="4208898"/>
            <a:ext cx="181492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+62 81 3944 285 71</a:t>
            </a:r>
            <a:endParaRPr lang="en-ID" dirty="0">
              <a:latin typeface="Poppins" panose="020B0604020202020204" charset="0"/>
              <a:cs typeface="Poppins" panose="020B0604020202020204" charset="0"/>
            </a:endParaRPr>
          </a:p>
        </p:txBody>
      </p:sp>
      <p:pic>
        <p:nvPicPr>
          <p:cNvPr id="146" name="Picture 145">
            <a:extLst>
              <a:ext uri="{FF2B5EF4-FFF2-40B4-BE49-F238E27FC236}">
                <a16:creationId xmlns:a16="http://schemas.microsoft.com/office/drawing/2014/main" id="{DB432938-744A-4415-80D2-35F034B07E67}"/>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170" name="Google Shape;1170;p42"/>
          <p:cNvSpPr txBox="1">
            <a:spLocks noGrp="1"/>
          </p:cNvSpPr>
          <p:nvPr>
            <p:ph type="title" idx="2"/>
          </p:nvPr>
        </p:nvSpPr>
        <p:spPr>
          <a:xfrm>
            <a:off x="626900" y="1435400"/>
            <a:ext cx="1389000" cy="7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7" name="TextBox 36">
            <a:extLst>
              <a:ext uri="{FF2B5EF4-FFF2-40B4-BE49-F238E27FC236}">
                <a16:creationId xmlns:a16="http://schemas.microsoft.com/office/drawing/2014/main" id="{52CADD08-5A40-4220-9C19-011F6D8E69D8}"/>
              </a:ext>
            </a:extLst>
          </p:cNvPr>
          <p:cNvSpPr txBox="1"/>
          <p:nvPr/>
        </p:nvSpPr>
        <p:spPr>
          <a:xfrm>
            <a:off x="2497300" y="495299"/>
            <a:ext cx="5646575" cy="4470455"/>
          </a:xfrm>
          <a:prstGeom prst="rect">
            <a:avLst/>
          </a:prstGeom>
          <a:noFill/>
        </p:spPr>
        <p:txBody>
          <a:bodyPr wrap="square" rtlCol="0">
            <a:spAutoFit/>
          </a:bodyPr>
          <a:lstStyle/>
          <a:p>
            <a:r>
              <a:rPr lang="en-US" sz="4000" u="sng" dirty="0"/>
              <a:t>BACKGROUND</a:t>
            </a:r>
          </a:p>
          <a:p>
            <a:endParaRPr lang="en-US" sz="1050" dirty="0"/>
          </a:p>
          <a:p>
            <a:pPr algn="just"/>
            <a:r>
              <a:rPr lang="en-US" sz="1800" b="0" i="0" dirty="0">
                <a:effectLst/>
                <a:latin typeface="Poppins" panose="020B0604020202020204" charset="0"/>
                <a:cs typeface="Poppins" panose="020B0604020202020204" charset="0"/>
              </a:rPr>
              <a:t>Sending email is one of the alternatives used by Shopee to tell and promote certain event sale to users. With the ability to be able to predict whether user is reading or not reading the email, </a:t>
            </a:r>
            <a:r>
              <a:rPr lang="en-US" sz="1800" b="1" i="0" dirty="0">
                <a:effectLst/>
                <a:latin typeface="Poppins" panose="020B0604020202020204" charset="0"/>
                <a:cs typeface="Poppins" panose="020B0604020202020204" charset="0"/>
              </a:rPr>
              <a:t>enable Shopee to evaluate their crew works during campaign period until event launch.</a:t>
            </a:r>
            <a:r>
              <a:rPr lang="en-US" sz="1800" b="0" i="0" dirty="0">
                <a:effectLst/>
                <a:latin typeface="Poppins" panose="020B0604020202020204" charset="0"/>
                <a:cs typeface="Poppins" panose="020B0604020202020204" charset="0"/>
              </a:rPr>
              <a:t> This is because, when user is open the email, the possibility of that user know there is an event or promo will be highly increased and also increasing the possibility of that user do transaction during event period. Therefore, with the making of this model, hopefully Shopee able to </a:t>
            </a:r>
            <a:r>
              <a:rPr lang="en-US" sz="1800" b="1" i="0" dirty="0">
                <a:effectLst/>
                <a:latin typeface="Poppins" panose="020B0604020202020204" charset="0"/>
                <a:cs typeface="Poppins" panose="020B0604020202020204" charset="0"/>
              </a:rPr>
              <a:t>build a strategy for future marketing.</a:t>
            </a:r>
            <a:endParaRPr lang="en-ID" sz="1800" b="1" dirty="0">
              <a:latin typeface="Poppins" panose="020B0604020202020204" charset="0"/>
              <a:cs typeface="Poppins" panose="020B0604020202020204" charset="0"/>
            </a:endParaRPr>
          </a:p>
        </p:txBody>
      </p:sp>
      <p:pic>
        <p:nvPicPr>
          <p:cNvPr id="41" name="Picture 40">
            <a:extLst>
              <a:ext uri="{FF2B5EF4-FFF2-40B4-BE49-F238E27FC236}">
                <a16:creationId xmlns:a16="http://schemas.microsoft.com/office/drawing/2014/main" id="{136E9F3B-C5FB-4947-A04F-169FE77CBFD1}"/>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170" name="Google Shape;1170;p42"/>
          <p:cNvSpPr txBox="1">
            <a:spLocks noGrp="1"/>
          </p:cNvSpPr>
          <p:nvPr>
            <p:ph type="title" idx="2"/>
          </p:nvPr>
        </p:nvSpPr>
        <p:spPr>
          <a:xfrm>
            <a:off x="626900" y="1435400"/>
            <a:ext cx="1389000" cy="7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0" name="TextBox 39">
            <a:extLst>
              <a:ext uri="{FF2B5EF4-FFF2-40B4-BE49-F238E27FC236}">
                <a16:creationId xmlns:a16="http://schemas.microsoft.com/office/drawing/2014/main" id="{310775E4-4242-4F14-BAF9-756A2249A188}"/>
              </a:ext>
            </a:extLst>
          </p:cNvPr>
          <p:cNvSpPr txBox="1"/>
          <p:nvPr/>
        </p:nvSpPr>
        <p:spPr>
          <a:xfrm>
            <a:off x="2598704" y="243085"/>
            <a:ext cx="5428034" cy="2562240"/>
          </a:xfrm>
          <a:prstGeom prst="rect">
            <a:avLst/>
          </a:prstGeom>
          <a:noFill/>
        </p:spPr>
        <p:txBody>
          <a:bodyPr wrap="square" rtlCol="0">
            <a:spAutoFit/>
          </a:bodyPr>
          <a:lstStyle/>
          <a:p>
            <a:r>
              <a:rPr lang="en-US" sz="4000" u="sng" dirty="0"/>
              <a:t>GOALS</a:t>
            </a:r>
          </a:p>
          <a:p>
            <a:endParaRPr lang="en-US" sz="1050" dirty="0"/>
          </a:p>
          <a:p>
            <a:r>
              <a:rPr lang="en-US" sz="2200" b="0" i="0" dirty="0">
                <a:effectLst/>
                <a:latin typeface="Poppins" panose="020B0604020202020204" charset="0"/>
                <a:cs typeface="Poppins" panose="020B0604020202020204" charset="0"/>
              </a:rPr>
              <a:t>The goals of this project is to build model that able to predict whether user is going to read the email sent by Shopee. In this case, Shopee's priority is user.</a:t>
            </a:r>
            <a:endParaRPr lang="en-ID" sz="2200" dirty="0">
              <a:latin typeface="Poppins" panose="020B0604020202020204" charset="0"/>
              <a:cs typeface="Poppins" panose="020B0604020202020204" charset="0"/>
            </a:endParaRPr>
          </a:p>
        </p:txBody>
      </p:sp>
      <p:sp>
        <p:nvSpPr>
          <p:cNvPr id="6" name="TextBox 5">
            <a:extLst>
              <a:ext uri="{FF2B5EF4-FFF2-40B4-BE49-F238E27FC236}">
                <a16:creationId xmlns:a16="http://schemas.microsoft.com/office/drawing/2014/main" id="{6451E3D2-F194-4B8A-A541-D58805B3DD89}"/>
              </a:ext>
            </a:extLst>
          </p:cNvPr>
          <p:cNvSpPr txBox="1"/>
          <p:nvPr/>
        </p:nvSpPr>
        <p:spPr>
          <a:xfrm>
            <a:off x="2598704" y="2881980"/>
            <a:ext cx="5428034" cy="1885131"/>
          </a:xfrm>
          <a:prstGeom prst="rect">
            <a:avLst/>
          </a:prstGeom>
          <a:noFill/>
        </p:spPr>
        <p:txBody>
          <a:bodyPr wrap="square" rtlCol="0">
            <a:spAutoFit/>
          </a:bodyPr>
          <a:lstStyle/>
          <a:p>
            <a:r>
              <a:rPr lang="en-US" sz="4000" u="sng" dirty="0"/>
              <a:t>DATASET</a:t>
            </a:r>
          </a:p>
          <a:p>
            <a:endParaRPr lang="en-US" sz="1050" dirty="0"/>
          </a:p>
          <a:p>
            <a:r>
              <a:rPr lang="en-US" sz="2200" b="0" i="0" dirty="0">
                <a:effectLst/>
                <a:latin typeface="Poppins" panose="020B0604020202020204" charset="0"/>
                <a:cs typeface="Poppins" panose="020B0604020202020204" charset="0"/>
              </a:rPr>
              <a:t>This dataset was taken from </a:t>
            </a:r>
            <a:r>
              <a:rPr lang="en-US" sz="2200" b="0" i="0" dirty="0">
                <a:effectLst/>
                <a:latin typeface="Poppins" panose="020B0604020202020204" charset="0"/>
                <a:cs typeface="Poppins" panose="020B0604020202020204" charset="0"/>
                <a:hlinkClick r:id="rId3"/>
              </a:rPr>
              <a:t>Kaggle</a:t>
            </a:r>
            <a:r>
              <a:rPr lang="en-US" sz="2200" b="0" i="0" dirty="0">
                <a:effectLst/>
                <a:latin typeface="Poppins" panose="020B0604020202020204" charset="0"/>
                <a:cs typeface="Poppins" panose="020B0604020202020204" charset="0"/>
              </a:rPr>
              <a:t> about Shopee’s Email Campaign Analysis</a:t>
            </a:r>
          </a:p>
        </p:txBody>
      </p:sp>
      <p:pic>
        <p:nvPicPr>
          <p:cNvPr id="7" name="Picture 6">
            <a:extLst>
              <a:ext uri="{FF2B5EF4-FFF2-40B4-BE49-F238E27FC236}">
                <a16:creationId xmlns:a16="http://schemas.microsoft.com/office/drawing/2014/main" id="{32F3C65A-B4F6-4493-86A5-3C6AF6DFC346}"/>
              </a:ext>
            </a:extLst>
          </p:cNvPr>
          <p:cNvPicPr>
            <a:picLocks noChangeAspect="1"/>
          </p:cNvPicPr>
          <p:nvPr/>
        </p:nvPicPr>
        <p:blipFill>
          <a:blip r:embed="rId4"/>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2974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6"/>
          <p:cNvSpPr txBox="1">
            <a:spLocks noGrp="1"/>
          </p:cNvSpPr>
          <p:nvPr>
            <p:ph type="title"/>
          </p:nvPr>
        </p:nvSpPr>
        <p:spPr>
          <a:xfrm>
            <a:off x="4494597" y="904437"/>
            <a:ext cx="3513600" cy="8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INFORMATION</a:t>
            </a:r>
            <a:endParaRPr dirty="0"/>
          </a:p>
        </p:txBody>
      </p:sp>
      <p:sp>
        <p:nvSpPr>
          <p:cNvPr id="1226" name="Google Shape;1226;p46"/>
          <p:cNvSpPr txBox="1">
            <a:spLocks noGrp="1"/>
          </p:cNvSpPr>
          <p:nvPr>
            <p:ph type="subTitle" idx="1"/>
          </p:nvPr>
        </p:nvSpPr>
        <p:spPr>
          <a:xfrm>
            <a:off x="4286250" y="1829303"/>
            <a:ext cx="4115229" cy="992400"/>
          </a:xfrm>
          <a:prstGeom prst="rect">
            <a:avLst/>
          </a:prstGeom>
          <a:solidFill>
            <a:srgbClr val="FFC000"/>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2200" dirty="0"/>
              <a:t>Train Dataset Contains </a:t>
            </a:r>
          </a:p>
          <a:p>
            <a:pPr marL="0" lvl="0" indent="0" algn="l" rtl="0">
              <a:lnSpc>
                <a:spcPct val="100000"/>
              </a:lnSpc>
              <a:spcBef>
                <a:spcPts val="0"/>
              </a:spcBef>
              <a:spcAft>
                <a:spcPts val="1600"/>
              </a:spcAft>
              <a:buClr>
                <a:schemeClr val="dk1"/>
              </a:buClr>
              <a:buSzPts val="1100"/>
              <a:buFont typeface="Arial"/>
              <a:buNone/>
            </a:pPr>
            <a:r>
              <a:rPr lang="en" sz="2200" dirty="0"/>
              <a:t>18 columns and 73.539 rows</a:t>
            </a:r>
          </a:p>
          <a:p>
            <a:pPr marL="0" lvl="0" indent="0" algn="r" rtl="0">
              <a:lnSpc>
                <a:spcPct val="100000"/>
              </a:lnSpc>
              <a:spcBef>
                <a:spcPts val="0"/>
              </a:spcBef>
              <a:spcAft>
                <a:spcPts val="1600"/>
              </a:spcAft>
              <a:buClr>
                <a:schemeClr val="dk1"/>
              </a:buClr>
              <a:buSzPts val="1100"/>
              <a:buFont typeface="Arial"/>
              <a:buNone/>
            </a:pPr>
            <a:endParaRPr lang="en" sz="2200" dirty="0"/>
          </a:p>
        </p:txBody>
      </p:sp>
      <p:pic>
        <p:nvPicPr>
          <p:cNvPr id="1227" name="Google Shape;1227;p46"/>
          <p:cNvPicPr preferRelativeResize="0"/>
          <p:nvPr/>
        </p:nvPicPr>
        <p:blipFill rotWithShape="1">
          <a:blip r:embed="rId3">
            <a:alphaModFix/>
          </a:blip>
          <a:srcRect l="3950" t="1378" r="31810" b="4839"/>
          <a:stretch/>
        </p:blipFill>
        <p:spPr>
          <a:xfrm>
            <a:off x="269476" y="849075"/>
            <a:ext cx="3874200" cy="3883500"/>
          </a:xfrm>
          <a:prstGeom prst="ellipse">
            <a:avLst/>
          </a:prstGeom>
          <a:noFill/>
          <a:ln>
            <a:noFill/>
          </a:ln>
        </p:spPr>
      </p:pic>
      <p:sp>
        <p:nvSpPr>
          <p:cNvPr id="5" name="Google Shape;1170;p42">
            <a:extLst>
              <a:ext uri="{FF2B5EF4-FFF2-40B4-BE49-F238E27FC236}">
                <a16:creationId xmlns:a16="http://schemas.microsoft.com/office/drawing/2014/main" id="{58D48237-3DC8-449F-A6D1-3A0997CEBE25}"/>
              </a:ext>
            </a:extLst>
          </p:cNvPr>
          <p:cNvSpPr txBox="1">
            <a:spLocks/>
          </p:cNvSpPr>
          <p:nvPr/>
        </p:nvSpPr>
        <p:spPr>
          <a:xfrm>
            <a:off x="5763150" y="289250"/>
            <a:ext cx="1389000" cy="79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dirty="0">
                <a:latin typeface="Poppins ExtraBold" panose="020B0604020202020204" charset="0"/>
                <a:cs typeface="Poppins ExtraBold" panose="020B0604020202020204" charset="0"/>
              </a:rPr>
              <a:t>02</a:t>
            </a:r>
          </a:p>
        </p:txBody>
      </p:sp>
      <p:sp>
        <p:nvSpPr>
          <p:cNvPr id="8" name="Google Shape;1226;p46">
            <a:extLst>
              <a:ext uri="{FF2B5EF4-FFF2-40B4-BE49-F238E27FC236}">
                <a16:creationId xmlns:a16="http://schemas.microsoft.com/office/drawing/2014/main" id="{B0ACABAD-3F75-4532-9296-E3F2CB63D535}"/>
              </a:ext>
            </a:extLst>
          </p:cNvPr>
          <p:cNvSpPr txBox="1">
            <a:spLocks/>
          </p:cNvSpPr>
          <p:nvPr/>
        </p:nvSpPr>
        <p:spPr>
          <a:xfrm>
            <a:off x="4286249" y="3011864"/>
            <a:ext cx="4115229" cy="992400"/>
          </a:xfrm>
          <a:prstGeom prst="rect">
            <a:avLst/>
          </a:prstGeom>
          <a:solidFill>
            <a:srgbClr val="FF7D7D"/>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1800"/>
              <a:buFont typeface="Poppins"/>
              <a:buNone/>
              <a:defRPr sz="16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lnSpc>
                <a:spcPct val="100000"/>
              </a:lnSpc>
              <a:spcAft>
                <a:spcPts val="1600"/>
              </a:spcAft>
              <a:buClr>
                <a:schemeClr val="dk1"/>
              </a:buClr>
              <a:buSzPts val="1100"/>
              <a:buFont typeface="Arial"/>
              <a:buNone/>
            </a:pPr>
            <a:r>
              <a:rPr lang="en" sz="2200" dirty="0"/>
              <a:t>User Dataset Contains </a:t>
            </a:r>
          </a:p>
          <a:p>
            <a:pPr marL="0" indent="0" algn="l">
              <a:lnSpc>
                <a:spcPct val="100000"/>
              </a:lnSpc>
              <a:spcAft>
                <a:spcPts val="1600"/>
              </a:spcAft>
              <a:buClr>
                <a:schemeClr val="dk1"/>
              </a:buClr>
              <a:buSzPts val="1100"/>
              <a:buFont typeface="Arial"/>
              <a:buNone/>
            </a:pPr>
            <a:r>
              <a:rPr lang="en" sz="2200" dirty="0"/>
              <a:t>6 columns and 127.886 rows</a:t>
            </a:r>
          </a:p>
          <a:p>
            <a:pPr marL="0" indent="0">
              <a:lnSpc>
                <a:spcPct val="100000"/>
              </a:lnSpc>
              <a:spcAft>
                <a:spcPts val="1600"/>
              </a:spcAft>
              <a:buClr>
                <a:schemeClr val="dk1"/>
              </a:buClr>
              <a:buSzPts val="1100"/>
              <a:buFont typeface="Arial"/>
              <a:buNone/>
            </a:pPr>
            <a:endParaRPr lang="en" sz="2200" dirty="0"/>
          </a:p>
        </p:txBody>
      </p:sp>
      <p:pic>
        <p:nvPicPr>
          <p:cNvPr id="9" name="Picture 8">
            <a:extLst>
              <a:ext uri="{FF2B5EF4-FFF2-40B4-BE49-F238E27FC236}">
                <a16:creationId xmlns:a16="http://schemas.microsoft.com/office/drawing/2014/main" id="{2B7E2F5E-26A7-4581-911A-A09D47EAE1F5}"/>
              </a:ext>
            </a:extLst>
          </p:cNvPr>
          <p:cNvPicPr>
            <a:picLocks noChangeAspect="1"/>
          </p:cNvPicPr>
          <p:nvPr/>
        </p:nvPicPr>
        <p:blipFill>
          <a:blip r:embed="rId4"/>
          <a:stretch>
            <a:fillRect/>
          </a:stretch>
        </p:blipFill>
        <p:spPr>
          <a:xfrm>
            <a:off x="7923822" y="-133293"/>
            <a:ext cx="1420204" cy="1276235"/>
          </a:xfrm>
          <a:prstGeom prst="rect">
            <a:avLst/>
          </a:prstGeom>
        </p:spPr>
      </p:pic>
      <p:sp>
        <p:nvSpPr>
          <p:cNvPr id="3" name="TextBox 2">
            <a:extLst>
              <a:ext uri="{FF2B5EF4-FFF2-40B4-BE49-F238E27FC236}">
                <a16:creationId xmlns:a16="http://schemas.microsoft.com/office/drawing/2014/main" id="{8E17D49F-2B70-4016-A5C8-806D80BCA892}"/>
              </a:ext>
            </a:extLst>
          </p:cNvPr>
          <p:cNvSpPr txBox="1"/>
          <p:nvPr/>
        </p:nvSpPr>
        <p:spPr>
          <a:xfrm>
            <a:off x="3267074" y="4522626"/>
            <a:ext cx="5711820" cy="400110"/>
          </a:xfrm>
          <a:prstGeom prst="rect">
            <a:avLst/>
          </a:prstGeom>
          <a:solidFill>
            <a:schemeClr val="tx1"/>
          </a:solidFill>
        </p:spPr>
        <p:txBody>
          <a:bodyPr wrap="none" rtlCol="0">
            <a:spAutoFit/>
          </a:bodyPr>
          <a:lstStyle/>
          <a:p>
            <a:r>
              <a:rPr lang="en-US" sz="2000" dirty="0">
                <a:solidFill>
                  <a:srgbClr val="FFFF00"/>
                </a:solidFill>
              </a:rPr>
              <a:t>These two dataset merged using column </a:t>
            </a:r>
            <a:r>
              <a:rPr lang="en-US" sz="2000" dirty="0" err="1">
                <a:solidFill>
                  <a:srgbClr val="FFFF00"/>
                </a:solidFill>
              </a:rPr>
              <a:t>user_id</a:t>
            </a:r>
            <a:endParaRPr lang="en-ID" sz="2000" dirty="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200" name="Google Shape;1200;p45"/>
          <p:cNvSpPr txBox="1">
            <a:spLocks noGrp="1"/>
          </p:cNvSpPr>
          <p:nvPr>
            <p:ph type="title" idx="6"/>
          </p:nvPr>
        </p:nvSpPr>
        <p:spPr>
          <a:xfrm>
            <a:off x="348041" y="293174"/>
            <a:ext cx="7734000" cy="423300"/>
          </a:xfrm>
          <a:prstGeom prst="rect">
            <a:avLst/>
          </a:prstGeom>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dirty="0"/>
              <a:t>IMPORTANT FEATURE, TYPE, AND INFORMATION</a:t>
            </a:r>
            <a:endParaRPr dirty="0"/>
          </a:p>
        </p:txBody>
      </p:sp>
      <p:pic>
        <p:nvPicPr>
          <p:cNvPr id="40" name="Picture 39">
            <a:extLst>
              <a:ext uri="{FF2B5EF4-FFF2-40B4-BE49-F238E27FC236}">
                <a16:creationId xmlns:a16="http://schemas.microsoft.com/office/drawing/2014/main" id="{EFD4D23D-C892-4030-91E0-58B2F00842C6}"/>
              </a:ext>
            </a:extLst>
          </p:cNvPr>
          <p:cNvPicPr>
            <a:picLocks noChangeAspect="1"/>
          </p:cNvPicPr>
          <p:nvPr/>
        </p:nvPicPr>
        <p:blipFill>
          <a:blip r:embed="rId3"/>
          <a:stretch>
            <a:fillRect/>
          </a:stretch>
        </p:blipFill>
        <p:spPr>
          <a:xfrm>
            <a:off x="7923822" y="-133293"/>
            <a:ext cx="1420204" cy="1276235"/>
          </a:xfrm>
          <a:prstGeom prst="rect">
            <a:avLst/>
          </a:prstGeom>
        </p:spPr>
      </p:pic>
      <p:graphicFrame>
        <p:nvGraphicFramePr>
          <p:cNvPr id="43" name="Table 9">
            <a:extLst>
              <a:ext uri="{FF2B5EF4-FFF2-40B4-BE49-F238E27FC236}">
                <a16:creationId xmlns:a16="http://schemas.microsoft.com/office/drawing/2014/main" id="{020049E2-FFFE-4FC2-B563-98C1FB084A3D}"/>
              </a:ext>
            </a:extLst>
          </p:cNvPr>
          <p:cNvGraphicFramePr>
            <a:graphicFrameLocks noGrp="1"/>
          </p:cNvGraphicFramePr>
          <p:nvPr>
            <p:extLst>
              <p:ext uri="{D42A27DB-BD31-4B8C-83A1-F6EECF244321}">
                <p14:modId xmlns:p14="http://schemas.microsoft.com/office/powerpoint/2010/main" val="94335728"/>
              </p:ext>
            </p:extLst>
          </p:nvPr>
        </p:nvGraphicFramePr>
        <p:xfrm>
          <a:off x="463788" y="1267312"/>
          <a:ext cx="8478913" cy="3318240"/>
        </p:xfrm>
        <a:graphic>
          <a:graphicData uri="http://schemas.openxmlformats.org/drawingml/2006/table">
            <a:tbl>
              <a:tblPr firstRow="1" bandRow="1">
                <a:tableStyleId>{8A107856-5554-42FB-B03E-39F5DBC370BA}</a:tableStyleId>
              </a:tblPr>
              <a:tblGrid>
                <a:gridCol w="2140516">
                  <a:extLst>
                    <a:ext uri="{9D8B030D-6E8A-4147-A177-3AD203B41FA5}">
                      <a16:colId xmlns:a16="http://schemas.microsoft.com/office/drawing/2014/main" val="3967824041"/>
                    </a:ext>
                  </a:extLst>
                </a:gridCol>
                <a:gridCol w="1246084">
                  <a:extLst>
                    <a:ext uri="{9D8B030D-6E8A-4147-A177-3AD203B41FA5}">
                      <a16:colId xmlns:a16="http://schemas.microsoft.com/office/drawing/2014/main" val="3449004358"/>
                    </a:ext>
                  </a:extLst>
                </a:gridCol>
                <a:gridCol w="5092313">
                  <a:extLst>
                    <a:ext uri="{9D8B030D-6E8A-4147-A177-3AD203B41FA5}">
                      <a16:colId xmlns:a16="http://schemas.microsoft.com/office/drawing/2014/main" val="2631247563"/>
                    </a:ext>
                  </a:extLst>
                </a:gridCol>
              </a:tblGrid>
              <a:tr h="360000">
                <a:tc>
                  <a:txBody>
                    <a:bodyPr/>
                    <a:lstStyle/>
                    <a:p>
                      <a:pPr algn="ctr"/>
                      <a:r>
                        <a:rPr lang="en-US" sz="1600" dirty="0"/>
                        <a:t>Name</a:t>
                      </a:r>
                      <a:endParaRPr lang="en-ID" sz="1600" dirty="0"/>
                    </a:p>
                  </a:txBody>
                  <a:tcPr anchor="ctr"/>
                </a:tc>
                <a:tc>
                  <a:txBody>
                    <a:bodyPr/>
                    <a:lstStyle/>
                    <a:p>
                      <a:pPr algn="ctr"/>
                      <a:r>
                        <a:rPr lang="en-US" sz="1600" dirty="0"/>
                        <a:t>Type</a:t>
                      </a:r>
                      <a:endParaRPr lang="en-ID" sz="1600" dirty="0"/>
                    </a:p>
                  </a:txBody>
                  <a:tcPr anchor="ctr"/>
                </a:tc>
                <a:tc>
                  <a:txBody>
                    <a:bodyPr/>
                    <a:lstStyle/>
                    <a:p>
                      <a:pPr algn="ctr"/>
                      <a:r>
                        <a:rPr lang="en-US" sz="1600" dirty="0"/>
                        <a:t>Description</a:t>
                      </a:r>
                      <a:endParaRPr lang="en-ID" sz="1600" dirty="0"/>
                    </a:p>
                  </a:txBody>
                  <a:tcPr anchor="ctr"/>
                </a:tc>
                <a:extLst>
                  <a:ext uri="{0D108BD9-81ED-4DB2-BD59-A6C34878D82A}">
                    <a16:rowId xmlns:a16="http://schemas.microsoft.com/office/drawing/2014/main" val="3723069390"/>
                  </a:ext>
                </a:extLst>
              </a:tr>
              <a:tr h="360000">
                <a:tc>
                  <a:txBody>
                    <a:bodyPr/>
                    <a:lstStyle/>
                    <a:p>
                      <a:r>
                        <a:rPr lang="en-ID" sz="1600" dirty="0" err="1"/>
                        <a:t>country_code</a:t>
                      </a:r>
                      <a:endParaRPr lang="en-ID" sz="1600" dirty="0"/>
                    </a:p>
                  </a:txBody>
                  <a:tcPr anchor="ctr"/>
                </a:tc>
                <a:tc>
                  <a:txBody>
                    <a:bodyPr/>
                    <a:lstStyle/>
                    <a:p>
                      <a:pPr algn="ctr"/>
                      <a:r>
                        <a:rPr lang="en-US" sz="1600" dirty="0"/>
                        <a:t>Integer</a:t>
                      </a:r>
                      <a:endParaRPr lang="en-ID" sz="1600" dirty="0"/>
                    </a:p>
                  </a:txBody>
                  <a:tcPr anchor="ctr"/>
                </a:tc>
                <a:tc>
                  <a:txBody>
                    <a:bodyPr/>
                    <a:lstStyle/>
                    <a:p>
                      <a:r>
                        <a:rPr lang="en-US" sz="1600" b="0" i="0" kern="1200" dirty="0">
                          <a:solidFill>
                            <a:schemeClr val="dk1"/>
                          </a:solidFill>
                          <a:effectLst/>
                          <a:latin typeface="+mn-lt"/>
                          <a:ea typeface="+mn-ea"/>
                          <a:cs typeface="+mn-cs"/>
                        </a:rPr>
                        <a:t>Code Number of Country in Shopee's user</a:t>
                      </a:r>
                      <a:endParaRPr lang="en-ID" sz="1600" dirty="0"/>
                    </a:p>
                  </a:txBody>
                  <a:tcPr anchor="ctr"/>
                </a:tc>
                <a:extLst>
                  <a:ext uri="{0D108BD9-81ED-4DB2-BD59-A6C34878D82A}">
                    <a16:rowId xmlns:a16="http://schemas.microsoft.com/office/drawing/2014/main" val="1454649946"/>
                  </a:ext>
                </a:extLst>
              </a:tr>
              <a:tr h="360000">
                <a:tc>
                  <a:txBody>
                    <a:bodyPr/>
                    <a:lstStyle/>
                    <a:p>
                      <a:r>
                        <a:rPr lang="en-ID" sz="1600" dirty="0" err="1"/>
                        <a:t>grass_date</a:t>
                      </a:r>
                      <a:endParaRPr lang="en-ID" sz="1600" dirty="0"/>
                    </a:p>
                  </a:txBody>
                  <a:tcPr anchor="ctr"/>
                </a:tc>
                <a:tc>
                  <a:txBody>
                    <a:bodyPr/>
                    <a:lstStyle/>
                    <a:p>
                      <a:pPr algn="ctr"/>
                      <a:r>
                        <a:rPr lang="en-US" sz="1600" dirty="0"/>
                        <a:t>Object</a:t>
                      </a:r>
                      <a:endParaRPr lang="en-ID" sz="1600" dirty="0"/>
                    </a:p>
                  </a:txBody>
                  <a:tcPr anchor="ctr"/>
                </a:tc>
                <a:tc>
                  <a:txBody>
                    <a:bodyPr/>
                    <a:lstStyle/>
                    <a:p>
                      <a:r>
                        <a:rPr lang="en-US" sz="1600" dirty="0"/>
                        <a:t>Date when the email was sent</a:t>
                      </a:r>
                      <a:endParaRPr lang="en-ID" sz="1600" dirty="0"/>
                    </a:p>
                  </a:txBody>
                  <a:tcPr anchor="ctr"/>
                </a:tc>
                <a:extLst>
                  <a:ext uri="{0D108BD9-81ED-4DB2-BD59-A6C34878D82A}">
                    <a16:rowId xmlns:a16="http://schemas.microsoft.com/office/drawing/2014/main" val="3604669324"/>
                  </a:ext>
                </a:extLst>
              </a:tr>
              <a:tr h="360000">
                <a:tc>
                  <a:txBody>
                    <a:bodyPr/>
                    <a:lstStyle/>
                    <a:p>
                      <a:r>
                        <a:rPr lang="en-ID" sz="1600" dirty="0" err="1"/>
                        <a:t>user_id</a:t>
                      </a:r>
                      <a:endParaRPr lang="en-ID" sz="1600" dirty="0"/>
                    </a:p>
                  </a:txBody>
                  <a:tcPr anchor="ctr"/>
                </a:tc>
                <a:tc>
                  <a:txBody>
                    <a:bodyPr/>
                    <a:lstStyle/>
                    <a:p>
                      <a:pPr algn="ctr"/>
                      <a:r>
                        <a:rPr lang="en-US" sz="1600" dirty="0"/>
                        <a:t>Integer</a:t>
                      </a:r>
                      <a:endParaRPr lang="en-ID" sz="1600" dirty="0"/>
                    </a:p>
                  </a:txBody>
                  <a:tcPr anchor="ctr"/>
                </a:tc>
                <a:tc>
                  <a:txBody>
                    <a:bodyPr/>
                    <a:lstStyle/>
                    <a:p>
                      <a:r>
                        <a:rPr lang="en-ID" sz="1600" dirty="0"/>
                        <a:t>Unique number each user</a:t>
                      </a:r>
                    </a:p>
                  </a:txBody>
                  <a:tcPr anchor="ctr"/>
                </a:tc>
                <a:extLst>
                  <a:ext uri="{0D108BD9-81ED-4DB2-BD59-A6C34878D82A}">
                    <a16:rowId xmlns:a16="http://schemas.microsoft.com/office/drawing/2014/main" val="3022392648"/>
                  </a:ext>
                </a:extLst>
              </a:tr>
              <a:tr h="360000">
                <a:tc>
                  <a:txBody>
                    <a:bodyPr/>
                    <a:lstStyle/>
                    <a:p>
                      <a:r>
                        <a:rPr lang="en-ID" sz="1600" dirty="0" err="1"/>
                        <a:t>subject_line_length</a:t>
                      </a:r>
                      <a:endParaRPr lang="en-ID" sz="1600" dirty="0"/>
                    </a:p>
                  </a:txBody>
                  <a:tcPr anchor="ctr"/>
                </a:tc>
                <a:tc>
                  <a:txBody>
                    <a:bodyPr/>
                    <a:lstStyle/>
                    <a:p>
                      <a:pPr algn="ctr"/>
                      <a:r>
                        <a:rPr lang="en-US" sz="1600" dirty="0"/>
                        <a:t>Integer</a:t>
                      </a:r>
                    </a:p>
                  </a:txBody>
                  <a:tcPr anchor="ctr"/>
                </a:tc>
                <a:tc>
                  <a:txBody>
                    <a:bodyPr/>
                    <a:lstStyle/>
                    <a:p>
                      <a:r>
                        <a:rPr lang="en-US" sz="1600" dirty="0"/>
                        <a:t>Character Length for subject of email sent</a:t>
                      </a:r>
                      <a:endParaRPr lang="en-ID" sz="1600" dirty="0"/>
                    </a:p>
                  </a:txBody>
                  <a:tcPr anchor="ctr"/>
                </a:tc>
                <a:extLst>
                  <a:ext uri="{0D108BD9-81ED-4DB2-BD59-A6C34878D82A}">
                    <a16:rowId xmlns:a16="http://schemas.microsoft.com/office/drawing/2014/main" val="2176648860"/>
                  </a:ext>
                </a:extLst>
              </a:tr>
              <a:tr h="360000">
                <a:tc>
                  <a:txBody>
                    <a:bodyPr/>
                    <a:lstStyle/>
                    <a:p>
                      <a:r>
                        <a:rPr lang="en-ID" sz="1600" dirty="0" err="1"/>
                        <a:t>last_open_day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users last open their email</a:t>
                      </a:r>
                      <a:endParaRPr lang="en-ID" sz="1600" dirty="0"/>
                    </a:p>
                  </a:txBody>
                  <a:tcPr anchor="ctr"/>
                </a:tc>
                <a:extLst>
                  <a:ext uri="{0D108BD9-81ED-4DB2-BD59-A6C34878D82A}">
                    <a16:rowId xmlns:a16="http://schemas.microsoft.com/office/drawing/2014/main" val="962149090"/>
                  </a:ext>
                </a:extLst>
              </a:tr>
              <a:tr h="360000">
                <a:tc>
                  <a:txBody>
                    <a:bodyPr/>
                    <a:lstStyle/>
                    <a:p>
                      <a:r>
                        <a:rPr lang="en-ID" sz="1600" dirty="0" err="1"/>
                        <a:t>last_login_day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users last open their Shopee account</a:t>
                      </a:r>
                      <a:endParaRPr lang="en-ID" sz="1600" dirty="0"/>
                    </a:p>
                  </a:txBody>
                  <a:tcPr anchor="ctr"/>
                </a:tc>
                <a:extLst>
                  <a:ext uri="{0D108BD9-81ED-4DB2-BD59-A6C34878D82A}">
                    <a16:rowId xmlns:a16="http://schemas.microsoft.com/office/drawing/2014/main" val="666086114"/>
                  </a:ext>
                </a:extLst>
              </a:tr>
              <a:tr h="360000">
                <a:tc>
                  <a:txBody>
                    <a:bodyPr/>
                    <a:lstStyle/>
                    <a:p>
                      <a:r>
                        <a:rPr lang="en-ID" sz="1600" dirty="0" err="1"/>
                        <a:t>last_checkout_day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 last checkout at his Shopee account</a:t>
                      </a:r>
                      <a:endParaRPr lang="en-ID" sz="1600" dirty="0"/>
                    </a:p>
                  </a:txBody>
                  <a:tcPr anchor="ctr"/>
                </a:tc>
                <a:extLst>
                  <a:ext uri="{0D108BD9-81ED-4DB2-BD59-A6C34878D82A}">
                    <a16:rowId xmlns:a16="http://schemas.microsoft.com/office/drawing/2014/main" val="346738805"/>
                  </a:ext>
                </a:extLst>
              </a:tr>
            </a:tbl>
          </a:graphicData>
        </a:graphic>
      </p:graphicFrame>
    </p:spTree>
    <p:extLst>
      <p:ext uri="{BB962C8B-B14F-4D97-AF65-F5344CB8AC3E}">
        <p14:creationId xmlns:p14="http://schemas.microsoft.com/office/powerpoint/2010/main" val="338280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40" name="Picture 39">
            <a:extLst>
              <a:ext uri="{FF2B5EF4-FFF2-40B4-BE49-F238E27FC236}">
                <a16:creationId xmlns:a16="http://schemas.microsoft.com/office/drawing/2014/main" id="{EFD4D23D-C892-4030-91E0-58B2F00842C6}"/>
              </a:ext>
            </a:extLst>
          </p:cNvPr>
          <p:cNvPicPr>
            <a:picLocks noChangeAspect="1"/>
          </p:cNvPicPr>
          <p:nvPr/>
        </p:nvPicPr>
        <p:blipFill>
          <a:blip r:embed="rId3"/>
          <a:stretch>
            <a:fillRect/>
          </a:stretch>
        </p:blipFill>
        <p:spPr>
          <a:xfrm>
            <a:off x="7923822" y="-133293"/>
            <a:ext cx="1420204" cy="1276235"/>
          </a:xfrm>
          <a:prstGeom prst="rect">
            <a:avLst/>
          </a:prstGeom>
        </p:spPr>
      </p:pic>
      <p:graphicFrame>
        <p:nvGraphicFramePr>
          <p:cNvPr id="43" name="Table 9">
            <a:extLst>
              <a:ext uri="{FF2B5EF4-FFF2-40B4-BE49-F238E27FC236}">
                <a16:creationId xmlns:a16="http://schemas.microsoft.com/office/drawing/2014/main" id="{020049E2-FFFE-4FC2-B563-98C1FB084A3D}"/>
              </a:ext>
            </a:extLst>
          </p:cNvPr>
          <p:cNvGraphicFramePr>
            <a:graphicFrameLocks noGrp="1"/>
          </p:cNvGraphicFramePr>
          <p:nvPr>
            <p:extLst>
              <p:ext uri="{D42A27DB-BD31-4B8C-83A1-F6EECF244321}">
                <p14:modId xmlns:p14="http://schemas.microsoft.com/office/powerpoint/2010/main" val="1235708503"/>
              </p:ext>
            </p:extLst>
          </p:nvPr>
        </p:nvGraphicFramePr>
        <p:xfrm>
          <a:off x="398388" y="1142942"/>
          <a:ext cx="8478912" cy="3010832"/>
        </p:xfrm>
        <a:graphic>
          <a:graphicData uri="http://schemas.openxmlformats.org/drawingml/2006/table">
            <a:tbl>
              <a:tblPr firstRow="1" bandRow="1">
                <a:tableStyleId>{8A107856-5554-42FB-B03E-39F5DBC370BA}</a:tableStyleId>
              </a:tblPr>
              <a:tblGrid>
                <a:gridCol w="2113318">
                  <a:extLst>
                    <a:ext uri="{9D8B030D-6E8A-4147-A177-3AD203B41FA5}">
                      <a16:colId xmlns:a16="http://schemas.microsoft.com/office/drawing/2014/main" val="3967824041"/>
                    </a:ext>
                  </a:extLst>
                </a:gridCol>
                <a:gridCol w="1215342">
                  <a:extLst>
                    <a:ext uri="{9D8B030D-6E8A-4147-A177-3AD203B41FA5}">
                      <a16:colId xmlns:a16="http://schemas.microsoft.com/office/drawing/2014/main" val="3449004358"/>
                    </a:ext>
                  </a:extLst>
                </a:gridCol>
                <a:gridCol w="5150252">
                  <a:extLst>
                    <a:ext uri="{9D8B030D-6E8A-4147-A177-3AD203B41FA5}">
                      <a16:colId xmlns:a16="http://schemas.microsoft.com/office/drawing/2014/main" val="2631247563"/>
                    </a:ext>
                  </a:extLst>
                </a:gridCol>
              </a:tblGrid>
              <a:tr h="309831">
                <a:tc>
                  <a:txBody>
                    <a:bodyPr/>
                    <a:lstStyle/>
                    <a:p>
                      <a:pPr algn="ctr"/>
                      <a:r>
                        <a:rPr lang="en-US" sz="1500" dirty="0"/>
                        <a:t>Name</a:t>
                      </a:r>
                      <a:endParaRPr lang="en-ID" sz="1500" dirty="0"/>
                    </a:p>
                  </a:txBody>
                  <a:tcPr anchor="ctr"/>
                </a:tc>
                <a:tc>
                  <a:txBody>
                    <a:bodyPr/>
                    <a:lstStyle/>
                    <a:p>
                      <a:pPr algn="ctr"/>
                      <a:r>
                        <a:rPr lang="en-US" sz="1500" dirty="0"/>
                        <a:t>Type</a:t>
                      </a:r>
                      <a:endParaRPr lang="en-ID" sz="1500" dirty="0"/>
                    </a:p>
                  </a:txBody>
                  <a:tcPr anchor="ctr"/>
                </a:tc>
                <a:tc>
                  <a:txBody>
                    <a:bodyPr/>
                    <a:lstStyle/>
                    <a:p>
                      <a:pPr algn="ctr"/>
                      <a:r>
                        <a:rPr lang="en-US" sz="1500" dirty="0"/>
                        <a:t>Description</a:t>
                      </a:r>
                      <a:endParaRPr lang="en-ID" sz="1500" dirty="0"/>
                    </a:p>
                  </a:txBody>
                  <a:tcPr anchor="ctr"/>
                </a:tc>
                <a:extLst>
                  <a:ext uri="{0D108BD9-81ED-4DB2-BD59-A6C34878D82A}">
                    <a16:rowId xmlns:a16="http://schemas.microsoft.com/office/drawing/2014/main" val="3723069390"/>
                  </a:ext>
                </a:extLst>
              </a:tr>
              <a:tr h="526712">
                <a:tc>
                  <a:txBody>
                    <a:bodyPr/>
                    <a:lstStyle/>
                    <a:p>
                      <a:pPr algn="l"/>
                      <a:r>
                        <a:rPr lang="en-US" sz="1400" dirty="0" err="1"/>
                        <a:t>open_count_last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email that open during N days</a:t>
                      </a:r>
                      <a:endParaRPr lang="en-ID" sz="1600" dirty="0"/>
                    </a:p>
                  </a:txBody>
                  <a:tcPr anchor="ctr"/>
                </a:tc>
                <a:extLst>
                  <a:ext uri="{0D108BD9-81ED-4DB2-BD59-A6C34878D82A}">
                    <a16:rowId xmlns:a16="http://schemas.microsoft.com/office/drawing/2014/main" val="1351302957"/>
                  </a:ext>
                </a:extLst>
              </a:tr>
              <a:tr h="526712">
                <a:tc>
                  <a:txBody>
                    <a:bodyPr/>
                    <a:lstStyle/>
                    <a:p>
                      <a:pPr algn="l"/>
                      <a:r>
                        <a:rPr lang="en-US" sz="1400" dirty="0" err="1"/>
                        <a:t>login_count_last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times this user open his Shopee account during N days</a:t>
                      </a:r>
                      <a:endParaRPr lang="en-ID" sz="1600" dirty="0"/>
                    </a:p>
                  </a:txBody>
                  <a:tcPr anchor="ctr"/>
                </a:tc>
                <a:extLst>
                  <a:ext uri="{0D108BD9-81ED-4DB2-BD59-A6C34878D82A}">
                    <a16:rowId xmlns:a16="http://schemas.microsoft.com/office/drawing/2014/main" val="96285813"/>
                  </a:ext>
                </a:extLst>
              </a:tr>
              <a:tr h="526712">
                <a:tc>
                  <a:txBody>
                    <a:bodyPr/>
                    <a:lstStyle/>
                    <a:p>
                      <a:pPr algn="l"/>
                      <a:r>
                        <a:rPr lang="en-US" sz="1400" dirty="0" err="1"/>
                        <a:t>checkout_count_last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times this checkout from his Shopee account during N days</a:t>
                      </a:r>
                      <a:endParaRPr lang="en-ID" sz="1600" dirty="0"/>
                    </a:p>
                  </a:txBody>
                  <a:tcPr anchor="ctr"/>
                </a:tc>
                <a:extLst>
                  <a:ext uri="{0D108BD9-81ED-4DB2-BD59-A6C34878D82A}">
                    <a16:rowId xmlns:a16="http://schemas.microsoft.com/office/drawing/2014/main" val="3153809790"/>
                  </a:ext>
                </a:extLst>
              </a:tr>
              <a:tr h="309831">
                <a:tc>
                  <a:txBody>
                    <a:bodyPr/>
                    <a:lstStyle/>
                    <a:p>
                      <a:pPr algn="l"/>
                      <a:r>
                        <a:rPr lang="en-US" sz="1400" dirty="0" err="1"/>
                        <a:t>Attr</a:t>
                      </a:r>
                      <a:r>
                        <a:rPr lang="en-US" sz="1400" dirty="0"/>
                        <a:t>_[1/2/3]</a:t>
                      </a:r>
                      <a:endParaRPr lang="en-ID" sz="1400" dirty="0"/>
                    </a:p>
                  </a:txBody>
                  <a:tcPr anchor="ctr"/>
                </a:tc>
                <a:tc>
                  <a:txBody>
                    <a:bodyPr/>
                    <a:lstStyle/>
                    <a:p>
                      <a:pPr algn="ctr"/>
                      <a:r>
                        <a:rPr lang="en-US" sz="1600" dirty="0"/>
                        <a:t>Float</a:t>
                      </a:r>
                      <a:endParaRPr lang="en-ID" sz="1600" dirty="0"/>
                    </a:p>
                  </a:txBody>
                  <a:tcPr anchor="ctr"/>
                </a:tc>
                <a:tc>
                  <a:txBody>
                    <a:bodyPr/>
                    <a:lstStyle/>
                    <a:p>
                      <a:r>
                        <a:rPr lang="en-US" sz="1600" dirty="0"/>
                        <a:t>General attribute each user</a:t>
                      </a:r>
                      <a:endParaRPr lang="en-ID" sz="1600" dirty="0"/>
                    </a:p>
                  </a:txBody>
                  <a:tcPr anchor="ctr"/>
                </a:tc>
                <a:extLst>
                  <a:ext uri="{0D108BD9-81ED-4DB2-BD59-A6C34878D82A}">
                    <a16:rowId xmlns:a16="http://schemas.microsoft.com/office/drawing/2014/main" val="2322555037"/>
                  </a:ext>
                </a:extLst>
              </a:tr>
              <a:tr h="309831">
                <a:tc>
                  <a:txBody>
                    <a:bodyPr/>
                    <a:lstStyle/>
                    <a:p>
                      <a:pPr algn="l"/>
                      <a:r>
                        <a:rPr lang="en-US" sz="1400" dirty="0"/>
                        <a:t>Age</a:t>
                      </a:r>
                      <a:endParaRPr lang="en-ID" sz="1400" dirty="0"/>
                    </a:p>
                  </a:txBody>
                  <a:tcPr anchor="ctr"/>
                </a:tc>
                <a:tc>
                  <a:txBody>
                    <a:bodyPr/>
                    <a:lstStyle/>
                    <a:p>
                      <a:pPr algn="ctr"/>
                      <a:r>
                        <a:rPr lang="en-US" sz="1600" dirty="0"/>
                        <a:t>Float</a:t>
                      </a:r>
                      <a:endParaRPr lang="en-ID" sz="1600" dirty="0"/>
                    </a:p>
                  </a:txBody>
                  <a:tcPr anchor="ctr"/>
                </a:tc>
                <a:tc>
                  <a:txBody>
                    <a:bodyPr/>
                    <a:lstStyle/>
                    <a:p>
                      <a:r>
                        <a:rPr lang="en-US" sz="1600" dirty="0"/>
                        <a:t>Age of the User</a:t>
                      </a:r>
                      <a:endParaRPr lang="en-ID" sz="1600" dirty="0"/>
                    </a:p>
                  </a:txBody>
                  <a:tcPr anchor="ctr"/>
                </a:tc>
                <a:extLst>
                  <a:ext uri="{0D108BD9-81ED-4DB2-BD59-A6C34878D82A}">
                    <a16:rowId xmlns:a16="http://schemas.microsoft.com/office/drawing/2014/main" val="2077391844"/>
                  </a:ext>
                </a:extLst>
              </a:tr>
              <a:tr h="309831">
                <a:tc>
                  <a:txBody>
                    <a:bodyPr/>
                    <a:lstStyle/>
                    <a:p>
                      <a:pPr algn="l"/>
                      <a:r>
                        <a:rPr lang="en-US" sz="1400" dirty="0"/>
                        <a:t>Domain</a:t>
                      </a:r>
                      <a:endParaRPr lang="en-ID" sz="1400" dirty="0"/>
                    </a:p>
                  </a:txBody>
                  <a:tcPr anchor="ctr"/>
                </a:tc>
                <a:tc>
                  <a:txBody>
                    <a:bodyPr/>
                    <a:lstStyle/>
                    <a:p>
                      <a:pPr algn="ctr"/>
                      <a:r>
                        <a:rPr lang="en-US" sz="1600" dirty="0"/>
                        <a:t>Object</a:t>
                      </a:r>
                      <a:endParaRPr lang="en-ID" sz="1600" dirty="0"/>
                    </a:p>
                  </a:txBody>
                  <a:tcPr anchor="ctr"/>
                </a:tc>
                <a:tc>
                  <a:txBody>
                    <a:bodyPr/>
                    <a:lstStyle/>
                    <a:p>
                      <a:r>
                        <a:rPr lang="en-US" sz="1600" dirty="0"/>
                        <a:t>Email Domain of Each User</a:t>
                      </a:r>
                      <a:endParaRPr lang="en-ID" sz="1600" dirty="0"/>
                    </a:p>
                  </a:txBody>
                  <a:tcPr anchor="ctr"/>
                </a:tc>
                <a:extLst>
                  <a:ext uri="{0D108BD9-81ED-4DB2-BD59-A6C34878D82A}">
                    <a16:rowId xmlns:a16="http://schemas.microsoft.com/office/drawing/2014/main" val="1409502929"/>
                  </a:ext>
                </a:extLst>
              </a:tr>
            </a:tbl>
          </a:graphicData>
        </a:graphic>
      </p:graphicFrame>
      <p:graphicFrame>
        <p:nvGraphicFramePr>
          <p:cNvPr id="17" name="Table 17">
            <a:extLst>
              <a:ext uri="{FF2B5EF4-FFF2-40B4-BE49-F238E27FC236}">
                <a16:creationId xmlns:a16="http://schemas.microsoft.com/office/drawing/2014/main" id="{C676A37A-3CD7-4CB1-BC52-B054CB4E0885}"/>
              </a:ext>
            </a:extLst>
          </p:cNvPr>
          <p:cNvGraphicFramePr>
            <a:graphicFrameLocks noGrp="1"/>
          </p:cNvGraphicFramePr>
          <p:nvPr>
            <p:extLst>
              <p:ext uri="{D42A27DB-BD31-4B8C-83A1-F6EECF244321}">
                <p14:modId xmlns:p14="http://schemas.microsoft.com/office/powerpoint/2010/main" val="1039646242"/>
              </p:ext>
            </p:extLst>
          </p:nvPr>
        </p:nvGraphicFramePr>
        <p:xfrm>
          <a:off x="398388" y="4607535"/>
          <a:ext cx="8478912" cy="370840"/>
        </p:xfrm>
        <a:graphic>
          <a:graphicData uri="http://schemas.openxmlformats.org/drawingml/2006/table">
            <a:tbl>
              <a:tblPr firstRow="1" bandRow="1">
                <a:tableStyleId>{E1AC5445-66AF-4C08-8C07-8654B832172F}</a:tableStyleId>
              </a:tblPr>
              <a:tblGrid>
                <a:gridCol w="2148042">
                  <a:extLst>
                    <a:ext uri="{9D8B030D-6E8A-4147-A177-3AD203B41FA5}">
                      <a16:colId xmlns:a16="http://schemas.microsoft.com/office/drawing/2014/main" val="3991556120"/>
                    </a:ext>
                  </a:extLst>
                </a:gridCol>
                <a:gridCol w="1192193">
                  <a:extLst>
                    <a:ext uri="{9D8B030D-6E8A-4147-A177-3AD203B41FA5}">
                      <a16:colId xmlns:a16="http://schemas.microsoft.com/office/drawing/2014/main" val="3024413244"/>
                    </a:ext>
                  </a:extLst>
                </a:gridCol>
                <a:gridCol w="5138677">
                  <a:extLst>
                    <a:ext uri="{9D8B030D-6E8A-4147-A177-3AD203B41FA5}">
                      <a16:colId xmlns:a16="http://schemas.microsoft.com/office/drawing/2014/main" val="2556803967"/>
                    </a:ext>
                  </a:extLst>
                </a:gridCol>
              </a:tblGrid>
              <a:tr h="370840">
                <a:tc>
                  <a:txBody>
                    <a:bodyPr/>
                    <a:lstStyle/>
                    <a:p>
                      <a:pPr algn="l"/>
                      <a:r>
                        <a:rPr lang="en-US" dirty="0" err="1"/>
                        <a:t>Open_flag</a:t>
                      </a:r>
                      <a:endParaRPr lang="en-ID" dirty="0"/>
                    </a:p>
                  </a:txBody>
                  <a:tcPr anchor="ctr"/>
                </a:tc>
                <a:tc>
                  <a:txBody>
                    <a:bodyPr/>
                    <a:lstStyle/>
                    <a:p>
                      <a:pPr algn="ctr"/>
                      <a:r>
                        <a:rPr lang="en-US" dirty="0"/>
                        <a:t>Integer</a:t>
                      </a:r>
                      <a:endParaRPr lang="en-ID" dirty="0"/>
                    </a:p>
                  </a:txBody>
                  <a:tcPr anchor="ctr"/>
                </a:tc>
                <a:tc>
                  <a:txBody>
                    <a:bodyPr/>
                    <a:lstStyle/>
                    <a:p>
                      <a:pPr algn="l"/>
                      <a:r>
                        <a:rPr lang="en-US" dirty="0"/>
                        <a:t>Whether this users open their Email or not</a:t>
                      </a:r>
                      <a:endParaRPr lang="en-ID" dirty="0"/>
                    </a:p>
                  </a:txBody>
                  <a:tcPr anchor="ctr"/>
                </a:tc>
                <a:extLst>
                  <a:ext uri="{0D108BD9-81ED-4DB2-BD59-A6C34878D82A}">
                    <a16:rowId xmlns:a16="http://schemas.microsoft.com/office/drawing/2014/main" val="2513610649"/>
                  </a:ext>
                </a:extLst>
              </a:tr>
            </a:tbl>
          </a:graphicData>
        </a:graphic>
      </p:graphicFrame>
      <p:sp>
        <p:nvSpPr>
          <p:cNvPr id="18" name="TextBox 17">
            <a:extLst>
              <a:ext uri="{FF2B5EF4-FFF2-40B4-BE49-F238E27FC236}">
                <a16:creationId xmlns:a16="http://schemas.microsoft.com/office/drawing/2014/main" id="{B064E882-B80F-48B2-98A9-2572BF22B21E}"/>
              </a:ext>
            </a:extLst>
          </p:cNvPr>
          <p:cNvSpPr txBox="1"/>
          <p:nvPr/>
        </p:nvSpPr>
        <p:spPr>
          <a:xfrm>
            <a:off x="299813" y="4274911"/>
            <a:ext cx="2377574" cy="369332"/>
          </a:xfrm>
          <a:prstGeom prst="rect">
            <a:avLst/>
          </a:prstGeom>
          <a:noFill/>
        </p:spPr>
        <p:txBody>
          <a:bodyPr wrap="none" rtlCol="0">
            <a:spAutoFit/>
          </a:bodyPr>
          <a:lstStyle/>
          <a:p>
            <a:r>
              <a:rPr lang="en-US" sz="1800" b="1" dirty="0"/>
              <a:t>TARGET VARIABLE</a:t>
            </a:r>
            <a:endParaRPr lang="en-ID" sz="1800" b="1" dirty="0"/>
          </a:p>
        </p:txBody>
      </p:sp>
      <p:sp>
        <p:nvSpPr>
          <p:cNvPr id="9" name="Google Shape;1200;p45">
            <a:extLst>
              <a:ext uri="{FF2B5EF4-FFF2-40B4-BE49-F238E27FC236}">
                <a16:creationId xmlns:a16="http://schemas.microsoft.com/office/drawing/2014/main" id="{E906FFFB-70CE-A142-87FD-943D23F6CB29}"/>
              </a:ext>
            </a:extLst>
          </p:cNvPr>
          <p:cNvSpPr txBox="1">
            <a:spLocks/>
          </p:cNvSpPr>
          <p:nvPr/>
        </p:nvSpPr>
        <p:spPr>
          <a:xfrm>
            <a:off x="348041" y="293174"/>
            <a:ext cx="7734000" cy="423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200"/>
              <a:buFont typeface="Poppins ExtraBold"/>
              <a:buNone/>
              <a:defRPr sz="2400"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ID"/>
              <a:t>IMPORTANT FEATURE, TYPE, AND INFORMATION</a:t>
            </a: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1"/>
        <p:cNvGrpSpPr/>
        <p:nvPr/>
      </p:nvGrpSpPr>
      <p:grpSpPr>
        <a:xfrm>
          <a:off x="0" y="0"/>
          <a:ext cx="0" cy="0"/>
          <a:chOff x="0" y="0"/>
          <a:chExt cx="0" cy="0"/>
        </a:xfrm>
      </p:grpSpPr>
      <p:sp>
        <p:nvSpPr>
          <p:cNvPr id="1232" name="Google Shape;1232;p47"/>
          <p:cNvSpPr txBox="1">
            <a:spLocks noGrp="1"/>
          </p:cNvSpPr>
          <p:nvPr>
            <p:ph type="body" idx="1"/>
          </p:nvPr>
        </p:nvSpPr>
        <p:spPr>
          <a:xfrm>
            <a:off x="496650" y="-219450"/>
            <a:ext cx="2909400" cy="27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000" dirty="0">
                <a:solidFill>
                  <a:schemeClr val="tx1"/>
                </a:solidFill>
              </a:rPr>
              <a:t>03</a:t>
            </a:r>
          </a:p>
          <a:p>
            <a:pPr marL="0" lvl="0" indent="0" algn="l" rtl="0">
              <a:spcBef>
                <a:spcPts val="0"/>
              </a:spcBef>
              <a:spcAft>
                <a:spcPts val="0"/>
              </a:spcAft>
              <a:buClr>
                <a:schemeClr val="dk1"/>
              </a:buClr>
              <a:buSzPts val="1100"/>
              <a:buFont typeface="Arial"/>
              <a:buNone/>
            </a:pPr>
            <a:r>
              <a:rPr lang="en-US" sz="2400" dirty="0">
                <a:solidFill>
                  <a:schemeClr val="accent2"/>
                </a:solidFill>
              </a:rPr>
              <a:t>PROJECT STEP</a:t>
            </a:r>
            <a:endParaRPr sz="2400" dirty="0">
              <a:solidFill>
                <a:schemeClr val="accent2"/>
              </a:solidFill>
            </a:endParaRPr>
          </a:p>
        </p:txBody>
      </p:sp>
      <p:pic>
        <p:nvPicPr>
          <p:cNvPr id="3" name="Picture 2">
            <a:extLst>
              <a:ext uri="{FF2B5EF4-FFF2-40B4-BE49-F238E27FC236}">
                <a16:creationId xmlns:a16="http://schemas.microsoft.com/office/drawing/2014/main" id="{8B669C79-02C2-4E2F-878C-E6A22CF886FF}"/>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cxnSp>
        <p:nvCxnSpPr>
          <p:cNvPr id="1588" name="Google Shape;1588;p55"/>
          <p:cNvCxnSpPr/>
          <p:nvPr/>
        </p:nvCxnSpPr>
        <p:spPr>
          <a:xfrm rot="10800000" flipH="1">
            <a:off x="3769175" y="2120113"/>
            <a:ext cx="1547700" cy="441000"/>
          </a:xfrm>
          <a:prstGeom prst="bentConnector3">
            <a:avLst>
              <a:gd name="adj1" fmla="val 50000"/>
            </a:avLst>
          </a:prstGeom>
          <a:noFill/>
          <a:ln w="19050" cap="flat" cmpd="sng">
            <a:solidFill>
              <a:srgbClr val="FF8D00"/>
            </a:solidFill>
            <a:prstDash val="solid"/>
            <a:round/>
            <a:headEnd type="none" w="med" len="med"/>
            <a:tailEnd type="none" w="med" len="med"/>
          </a:ln>
        </p:spPr>
      </p:cxnSp>
      <p:cxnSp>
        <p:nvCxnSpPr>
          <p:cNvPr id="1589" name="Google Shape;1589;p55"/>
          <p:cNvCxnSpPr/>
          <p:nvPr/>
        </p:nvCxnSpPr>
        <p:spPr>
          <a:xfrm>
            <a:off x="5888274" y="2013812"/>
            <a:ext cx="1725300" cy="285600"/>
          </a:xfrm>
          <a:prstGeom prst="bentConnector3">
            <a:avLst>
              <a:gd name="adj1" fmla="val 50000"/>
            </a:avLst>
          </a:prstGeom>
          <a:noFill/>
          <a:ln w="19050" cap="flat" cmpd="sng">
            <a:solidFill>
              <a:srgbClr val="FF8D00"/>
            </a:solidFill>
            <a:prstDash val="solid"/>
            <a:round/>
            <a:headEnd type="none" w="med" len="med"/>
            <a:tailEnd type="none" w="med" len="med"/>
          </a:ln>
        </p:spPr>
      </p:cxnSp>
      <p:sp>
        <p:nvSpPr>
          <p:cNvPr id="1590" name="Google Shape;1590;p55"/>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solidFill>
              </a:rPr>
              <a:t>PROJECT TIMELINE</a:t>
            </a:r>
            <a:endParaRPr dirty="0">
              <a:solidFill>
                <a:schemeClr val="accent2"/>
              </a:solidFill>
            </a:endParaRPr>
          </a:p>
          <a:p>
            <a:pPr marL="0" lvl="0" indent="0" algn="ctr" rtl="0">
              <a:spcBef>
                <a:spcPts val="0"/>
              </a:spcBef>
              <a:spcAft>
                <a:spcPts val="0"/>
              </a:spcAft>
              <a:buNone/>
            </a:pPr>
            <a:endParaRPr dirty="0"/>
          </a:p>
        </p:txBody>
      </p:sp>
      <p:sp>
        <p:nvSpPr>
          <p:cNvPr id="1591" name="Google Shape;1591;p55"/>
          <p:cNvSpPr txBox="1">
            <a:spLocks noGrp="1"/>
          </p:cNvSpPr>
          <p:nvPr>
            <p:ph type="title" idx="4294967295"/>
          </p:nvPr>
        </p:nvSpPr>
        <p:spPr>
          <a:xfrm>
            <a:off x="590126" y="2608625"/>
            <a:ext cx="18414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01</a:t>
            </a:r>
            <a:endParaRPr sz="1600" dirty="0">
              <a:solidFill>
                <a:schemeClr val="accent2"/>
              </a:solidFill>
            </a:endParaRPr>
          </a:p>
        </p:txBody>
      </p:sp>
      <p:sp>
        <p:nvSpPr>
          <p:cNvPr id="1592" name="Google Shape;1592;p55"/>
          <p:cNvSpPr txBox="1">
            <a:spLocks noGrp="1"/>
          </p:cNvSpPr>
          <p:nvPr>
            <p:ph type="subTitle" idx="4294967295"/>
          </p:nvPr>
        </p:nvSpPr>
        <p:spPr>
          <a:xfrm>
            <a:off x="690025" y="3128825"/>
            <a:ext cx="1641600" cy="86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Understanding the problem, Feature Engineering,  and Pipeline Planning</a:t>
            </a:r>
            <a:endParaRPr sz="1400" dirty="0"/>
          </a:p>
        </p:txBody>
      </p:sp>
      <p:sp>
        <p:nvSpPr>
          <p:cNvPr id="1593" name="Google Shape;1593;p55"/>
          <p:cNvSpPr txBox="1">
            <a:spLocks noGrp="1"/>
          </p:cNvSpPr>
          <p:nvPr>
            <p:ph type="title" idx="4294967295"/>
          </p:nvPr>
        </p:nvSpPr>
        <p:spPr>
          <a:xfrm>
            <a:off x="2816375" y="3186350"/>
            <a:ext cx="14154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02</a:t>
            </a:r>
            <a:endParaRPr sz="1600" dirty="0">
              <a:solidFill>
                <a:schemeClr val="accent2"/>
              </a:solidFill>
            </a:endParaRPr>
          </a:p>
        </p:txBody>
      </p:sp>
      <p:sp>
        <p:nvSpPr>
          <p:cNvPr id="1594" name="Google Shape;1594;p55"/>
          <p:cNvSpPr txBox="1">
            <a:spLocks noGrp="1"/>
          </p:cNvSpPr>
          <p:nvPr>
            <p:ph type="subTitle" idx="4294967295"/>
          </p:nvPr>
        </p:nvSpPr>
        <p:spPr>
          <a:xfrm>
            <a:off x="2600500" y="3713149"/>
            <a:ext cx="1841400" cy="111602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Visualizing Data for more better understanding of target</a:t>
            </a:r>
            <a:endParaRPr sz="1400" dirty="0"/>
          </a:p>
        </p:txBody>
      </p:sp>
      <p:sp>
        <p:nvSpPr>
          <p:cNvPr id="1595" name="Google Shape;1595;p55"/>
          <p:cNvSpPr txBox="1">
            <a:spLocks noGrp="1"/>
          </p:cNvSpPr>
          <p:nvPr>
            <p:ph type="title" idx="4294967295"/>
          </p:nvPr>
        </p:nvSpPr>
        <p:spPr>
          <a:xfrm>
            <a:off x="4960175" y="2680825"/>
            <a:ext cx="1641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03</a:t>
            </a:r>
            <a:endParaRPr sz="1600" dirty="0">
              <a:solidFill>
                <a:schemeClr val="accent2"/>
              </a:solidFill>
            </a:endParaRPr>
          </a:p>
        </p:txBody>
      </p:sp>
      <p:sp>
        <p:nvSpPr>
          <p:cNvPr id="1596" name="Google Shape;1596;p55"/>
          <p:cNvSpPr txBox="1">
            <a:spLocks noGrp="1"/>
          </p:cNvSpPr>
          <p:nvPr>
            <p:ph type="subTitle" idx="4294967295"/>
          </p:nvPr>
        </p:nvSpPr>
        <p:spPr>
          <a:xfrm>
            <a:off x="4845625" y="3202225"/>
            <a:ext cx="1834800" cy="793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Machine Learning, Tuning, Threshold, and Evaluation</a:t>
            </a:r>
            <a:endParaRPr sz="1400" dirty="0"/>
          </a:p>
        </p:txBody>
      </p:sp>
      <p:sp>
        <p:nvSpPr>
          <p:cNvPr id="1597" name="Google Shape;1597;p55"/>
          <p:cNvSpPr txBox="1">
            <a:spLocks noGrp="1"/>
          </p:cNvSpPr>
          <p:nvPr>
            <p:ph type="title" idx="4294967295"/>
          </p:nvPr>
        </p:nvSpPr>
        <p:spPr>
          <a:xfrm>
            <a:off x="7030125" y="3202475"/>
            <a:ext cx="13077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04</a:t>
            </a:r>
            <a:endParaRPr sz="1600" dirty="0">
              <a:solidFill>
                <a:schemeClr val="accent2"/>
              </a:solidFill>
            </a:endParaRPr>
          </a:p>
        </p:txBody>
      </p:sp>
      <p:sp>
        <p:nvSpPr>
          <p:cNvPr id="1598" name="Google Shape;1598;p55"/>
          <p:cNvSpPr txBox="1">
            <a:spLocks noGrp="1"/>
          </p:cNvSpPr>
          <p:nvPr>
            <p:ph type="subTitle" idx="4294967295"/>
          </p:nvPr>
        </p:nvSpPr>
        <p:spPr>
          <a:xfrm>
            <a:off x="6874675" y="3612274"/>
            <a:ext cx="1679100" cy="894075"/>
          </a:xfrm>
          <a:prstGeom prst="rect">
            <a:avLst/>
          </a:prstGeom>
        </p:spPr>
        <p:txBody>
          <a:bodyPr spcFirstLastPara="1" wrap="square" lIns="91425" tIns="91425" rIns="91425" bIns="91425" anchor="t" anchorCtr="0">
            <a:noAutofit/>
          </a:bodyPr>
          <a:lstStyle/>
          <a:p>
            <a:pPr marL="0" lvl="0" indent="0" algn="ctr" rtl="0">
              <a:lnSpc>
                <a:spcPct val="100000"/>
              </a:lnSpc>
              <a:spcBef>
                <a:spcPts val="800"/>
              </a:spcBef>
              <a:spcAft>
                <a:spcPts val="0"/>
              </a:spcAft>
              <a:buNone/>
            </a:pPr>
            <a:r>
              <a:rPr lang="en" sz="1400" dirty="0"/>
              <a:t>Deployment to Front End</a:t>
            </a:r>
            <a:endParaRPr sz="1400" dirty="0"/>
          </a:p>
        </p:txBody>
      </p:sp>
      <p:cxnSp>
        <p:nvCxnSpPr>
          <p:cNvPr id="1599" name="Google Shape;1599;p55"/>
          <p:cNvCxnSpPr/>
          <p:nvPr/>
        </p:nvCxnSpPr>
        <p:spPr>
          <a:xfrm>
            <a:off x="1685119" y="1991337"/>
            <a:ext cx="1834800" cy="148800"/>
          </a:xfrm>
          <a:prstGeom prst="bentConnector3">
            <a:avLst>
              <a:gd name="adj1" fmla="val 50000"/>
            </a:avLst>
          </a:prstGeom>
          <a:noFill/>
          <a:ln w="19050" cap="flat" cmpd="sng">
            <a:solidFill>
              <a:srgbClr val="FF8D00"/>
            </a:solidFill>
            <a:prstDash val="solid"/>
            <a:round/>
            <a:headEnd type="none" w="med" len="med"/>
            <a:tailEnd type="none" w="med" len="med"/>
          </a:ln>
        </p:spPr>
      </p:cxnSp>
      <p:grpSp>
        <p:nvGrpSpPr>
          <p:cNvPr id="1600" name="Google Shape;1600;p55"/>
          <p:cNvGrpSpPr/>
          <p:nvPr/>
        </p:nvGrpSpPr>
        <p:grpSpPr>
          <a:xfrm>
            <a:off x="1077475" y="1547511"/>
            <a:ext cx="955350" cy="866700"/>
            <a:chOff x="1041150" y="1564686"/>
            <a:chExt cx="955350" cy="866700"/>
          </a:xfrm>
        </p:grpSpPr>
        <p:sp>
          <p:nvSpPr>
            <p:cNvPr id="1601" name="Google Shape;1601;p55"/>
            <p:cNvSpPr/>
            <p:nvPr/>
          </p:nvSpPr>
          <p:spPr>
            <a:xfrm>
              <a:off x="1041150" y="1564686"/>
              <a:ext cx="866700" cy="86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1648800" y="2076663"/>
              <a:ext cx="347700" cy="3477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txBox="1"/>
            <p:nvPr/>
          </p:nvSpPr>
          <p:spPr>
            <a:xfrm>
              <a:off x="1648800" y="2076663"/>
              <a:ext cx="3477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01</a:t>
              </a:r>
              <a:endParaRPr sz="1100">
                <a:solidFill>
                  <a:srgbClr val="FFFFFF"/>
                </a:solidFill>
                <a:latin typeface="Poppins SemiBold"/>
                <a:ea typeface="Poppins SemiBold"/>
                <a:cs typeface="Poppins SemiBold"/>
                <a:sym typeface="Poppins SemiBold"/>
              </a:endParaRPr>
            </a:p>
          </p:txBody>
        </p:sp>
      </p:grpSp>
      <p:sp>
        <p:nvSpPr>
          <p:cNvPr id="1604" name="Google Shape;1604;p55"/>
          <p:cNvSpPr/>
          <p:nvPr/>
        </p:nvSpPr>
        <p:spPr>
          <a:xfrm>
            <a:off x="3018825" y="1938636"/>
            <a:ext cx="866700" cy="86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5279950" y="1632386"/>
            <a:ext cx="866700" cy="86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7177338" y="2121236"/>
            <a:ext cx="866700" cy="86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55"/>
          <p:cNvGrpSpPr/>
          <p:nvPr/>
        </p:nvGrpSpPr>
        <p:grpSpPr>
          <a:xfrm>
            <a:off x="1297063" y="1745806"/>
            <a:ext cx="465627" cy="470114"/>
            <a:chOff x="1353700" y="319475"/>
            <a:chExt cx="4927275" cy="4974750"/>
          </a:xfrm>
        </p:grpSpPr>
        <p:sp>
          <p:nvSpPr>
            <p:cNvPr id="1608" name="Google Shape;1608;p55"/>
            <p:cNvSpPr/>
            <p:nvPr/>
          </p:nvSpPr>
          <p:spPr>
            <a:xfrm>
              <a:off x="1679900" y="401200"/>
              <a:ext cx="3098925" cy="4893025"/>
            </a:xfrm>
            <a:custGeom>
              <a:avLst/>
              <a:gdLst/>
              <a:ahLst/>
              <a:cxnLst/>
              <a:rect l="l" t="t" r="r" b="b"/>
              <a:pathLst>
                <a:path w="123957" h="195721" extrusionOk="0">
                  <a:moveTo>
                    <a:pt x="13049" y="1"/>
                  </a:moveTo>
                  <a:cubicBezTo>
                    <a:pt x="5840" y="1"/>
                    <a:pt x="1" y="5840"/>
                    <a:pt x="1" y="13049"/>
                  </a:cubicBezTo>
                  <a:lnTo>
                    <a:pt x="1" y="182672"/>
                  </a:lnTo>
                  <a:cubicBezTo>
                    <a:pt x="1" y="189881"/>
                    <a:pt x="5840" y="195720"/>
                    <a:pt x="13049" y="195720"/>
                  </a:cubicBezTo>
                  <a:lnTo>
                    <a:pt x="110908" y="195720"/>
                  </a:lnTo>
                  <a:cubicBezTo>
                    <a:pt x="118117" y="195720"/>
                    <a:pt x="123956" y="189881"/>
                    <a:pt x="123956" y="182672"/>
                  </a:cubicBezTo>
                  <a:lnTo>
                    <a:pt x="123956" y="163100"/>
                  </a:lnTo>
                  <a:lnTo>
                    <a:pt x="117432" y="163100"/>
                  </a:lnTo>
                  <a:lnTo>
                    <a:pt x="117432" y="182672"/>
                  </a:lnTo>
                  <a:cubicBezTo>
                    <a:pt x="117432" y="186260"/>
                    <a:pt x="114497" y="189196"/>
                    <a:pt x="110908" y="189196"/>
                  </a:cubicBezTo>
                  <a:lnTo>
                    <a:pt x="13049" y="189196"/>
                  </a:lnTo>
                  <a:cubicBezTo>
                    <a:pt x="9461" y="189196"/>
                    <a:pt x="6525" y="186260"/>
                    <a:pt x="6525" y="182672"/>
                  </a:cubicBezTo>
                  <a:lnTo>
                    <a:pt x="6525" y="13049"/>
                  </a:lnTo>
                  <a:cubicBezTo>
                    <a:pt x="6525" y="9461"/>
                    <a:pt x="9461" y="6525"/>
                    <a:pt x="13049" y="6525"/>
                  </a:cubicBezTo>
                  <a:lnTo>
                    <a:pt x="110908" y="6525"/>
                  </a:lnTo>
                  <a:cubicBezTo>
                    <a:pt x="113681" y="6525"/>
                    <a:pt x="116128" y="8254"/>
                    <a:pt x="117074" y="10863"/>
                  </a:cubicBezTo>
                  <a:lnTo>
                    <a:pt x="123206" y="8710"/>
                  </a:lnTo>
                  <a:cubicBezTo>
                    <a:pt x="121379" y="3491"/>
                    <a:pt x="116454" y="1"/>
                    <a:pt x="110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4615700" y="2358400"/>
              <a:ext cx="163125" cy="326225"/>
            </a:xfrm>
            <a:custGeom>
              <a:avLst/>
              <a:gdLst/>
              <a:ahLst/>
              <a:cxnLst/>
              <a:rect l="l" t="t" r="r" b="b"/>
              <a:pathLst>
                <a:path w="6525" h="13049" extrusionOk="0">
                  <a:moveTo>
                    <a:pt x="0" y="1"/>
                  </a:moveTo>
                  <a:lnTo>
                    <a:pt x="0" y="13049"/>
                  </a:lnTo>
                  <a:lnTo>
                    <a:pt x="6524" y="13049"/>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984700" y="727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3310900" y="727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3147800" y="480490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691125" y="4168800"/>
              <a:ext cx="189225" cy="189225"/>
            </a:xfrm>
            <a:custGeom>
              <a:avLst/>
              <a:gdLst/>
              <a:ahLst/>
              <a:cxnLst/>
              <a:rect l="l" t="t" r="r" b="b"/>
              <a:pathLst>
                <a:path w="7569" h="7569" extrusionOk="0">
                  <a:moveTo>
                    <a:pt x="6427" y="1"/>
                  </a:moveTo>
                  <a:lnTo>
                    <a:pt x="1" y="1142"/>
                  </a:lnTo>
                  <a:lnTo>
                    <a:pt x="1142" y="7569"/>
                  </a:lnTo>
                  <a:lnTo>
                    <a:pt x="7568" y="6427"/>
                  </a:lnTo>
                  <a:lnTo>
                    <a:pt x="6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5829150" y="374300"/>
              <a:ext cx="451825" cy="1671800"/>
            </a:xfrm>
            <a:custGeom>
              <a:avLst/>
              <a:gdLst/>
              <a:ahLst/>
              <a:cxnLst/>
              <a:rect l="l" t="t" r="r" b="b"/>
              <a:pathLst>
                <a:path w="18073" h="66872" extrusionOk="0">
                  <a:moveTo>
                    <a:pt x="6166" y="1"/>
                  </a:moveTo>
                  <a:lnTo>
                    <a:pt x="1" y="2153"/>
                  </a:lnTo>
                  <a:cubicBezTo>
                    <a:pt x="294" y="3002"/>
                    <a:pt x="523" y="3882"/>
                    <a:pt x="686" y="4763"/>
                  </a:cubicBezTo>
                  <a:lnTo>
                    <a:pt x="11646" y="66871"/>
                  </a:lnTo>
                  <a:lnTo>
                    <a:pt x="18072" y="65762"/>
                  </a:lnTo>
                  <a:lnTo>
                    <a:pt x="7112" y="3621"/>
                  </a:lnTo>
                  <a:cubicBezTo>
                    <a:pt x="6884" y="2382"/>
                    <a:pt x="6557" y="1175"/>
                    <a:pt x="6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170850" y="319475"/>
              <a:ext cx="3821425" cy="4575975"/>
            </a:xfrm>
            <a:custGeom>
              <a:avLst/>
              <a:gdLst/>
              <a:ahLst/>
              <a:cxnLst/>
              <a:rect l="l" t="t" r="r" b="b"/>
              <a:pathLst>
                <a:path w="152857" h="183039" extrusionOk="0">
                  <a:moveTo>
                    <a:pt x="122031" y="15600"/>
                  </a:moveTo>
                  <a:lnTo>
                    <a:pt x="131915" y="71641"/>
                  </a:lnTo>
                  <a:lnTo>
                    <a:pt x="131915" y="71641"/>
                  </a:lnTo>
                  <a:lnTo>
                    <a:pt x="84975" y="68314"/>
                  </a:lnTo>
                  <a:lnTo>
                    <a:pt x="79038" y="34781"/>
                  </a:lnTo>
                  <a:lnTo>
                    <a:pt x="122031" y="15600"/>
                  </a:lnTo>
                  <a:close/>
                  <a:moveTo>
                    <a:pt x="72742" y="36607"/>
                  </a:moveTo>
                  <a:lnTo>
                    <a:pt x="78418" y="68738"/>
                  </a:lnTo>
                  <a:lnTo>
                    <a:pt x="64065" y="71282"/>
                  </a:lnTo>
                  <a:lnTo>
                    <a:pt x="62369" y="71576"/>
                  </a:lnTo>
                  <a:lnTo>
                    <a:pt x="59140" y="72131"/>
                  </a:lnTo>
                  <a:cubicBezTo>
                    <a:pt x="58182" y="72300"/>
                    <a:pt x="57229" y="72382"/>
                    <a:pt x="56288" y="72382"/>
                  </a:cubicBezTo>
                  <a:cubicBezTo>
                    <a:pt x="48543" y="72382"/>
                    <a:pt x="41646" y="66831"/>
                    <a:pt x="40220" y="58919"/>
                  </a:cubicBezTo>
                  <a:lnTo>
                    <a:pt x="40253" y="58919"/>
                  </a:lnTo>
                  <a:cubicBezTo>
                    <a:pt x="38687" y="50047"/>
                    <a:pt x="44624" y="41598"/>
                    <a:pt x="53464" y="40033"/>
                  </a:cubicBezTo>
                  <a:lnTo>
                    <a:pt x="72742" y="36607"/>
                  </a:lnTo>
                  <a:close/>
                  <a:moveTo>
                    <a:pt x="130936" y="6532"/>
                  </a:moveTo>
                  <a:cubicBezTo>
                    <a:pt x="132535" y="6532"/>
                    <a:pt x="133872" y="7674"/>
                    <a:pt x="134166" y="9239"/>
                  </a:cubicBezTo>
                  <a:lnTo>
                    <a:pt x="145485" y="73501"/>
                  </a:lnTo>
                  <a:cubicBezTo>
                    <a:pt x="145811" y="75262"/>
                    <a:pt x="144637" y="76958"/>
                    <a:pt x="142842" y="77284"/>
                  </a:cubicBezTo>
                  <a:cubicBezTo>
                    <a:pt x="142664" y="77314"/>
                    <a:pt x="142487" y="77328"/>
                    <a:pt x="142312" y="77328"/>
                  </a:cubicBezTo>
                  <a:cubicBezTo>
                    <a:pt x="140752" y="77328"/>
                    <a:pt x="139352" y="76193"/>
                    <a:pt x="139059" y="74610"/>
                  </a:cubicBezTo>
                  <a:lnTo>
                    <a:pt x="127739" y="10348"/>
                  </a:lnTo>
                  <a:cubicBezTo>
                    <a:pt x="127413" y="8587"/>
                    <a:pt x="128620" y="6891"/>
                    <a:pt x="130382" y="6597"/>
                  </a:cubicBezTo>
                  <a:cubicBezTo>
                    <a:pt x="130577" y="6565"/>
                    <a:pt x="130740" y="6532"/>
                    <a:pt x="130936" y="6532"/>
                  </a:cubicBezTo>
                  <a:close/>
                  <a:moveTo>
                    <a:pt x="79527" y="75132"/>
                  </a:moveTo>
                  <a:lnTo>
                    <a:pt x="84649" y="104065"/>
                  </a:lnTo>
                  <a:lnTo>
                    <a:pt x="80212" y="104848"/>
                  </a:lnTo>
                  <a:lnTo>
                    <a:pt x="77929" y="101782"/>
                  </a:lnTo>
                  <a:cubicBezTo>
                    <a:pt x="75907" y="99042"/>
                    <a:pt x="73134" y="96987"/>
                    <a:pt x="69937" y="95813"/>
                  </a:cubicBezTo>
                  <a:lnTo>
                    <a:pt x="66708" y="77415"/>
                  </a:lnTo>
                  <a:lnTo>
                    <a:pt x="79527" y="75132"/>
                  </a:lnTo>
                  <a:close/>
                  <a:moveTo>
                    <a:pt x="63956" y="101256"/>
                  </a:moveTo>
                  <a:cubicBezTo>
                    <a:pt x="67198" y="101256"/>
                    <a:pt x="70464" y="102684"/>
                    <a:pt x="72677" y="105664"/>
                  </a:cubicBezTo>
                  <a:lnTo>
                    <a:pt x="73003" y="106120"/>
                  </a:lnTo>
                  <a:lnTo>
                    <a:pt x="65338" y="107458"/>
                  </a:lnTo>
                  <a:lnTo>
                    <a:pt x="66479" y="113884"/>
                  </a:lnTo>
                  <a:lnTo>
                    <a:pt x="105036" y="107099"/>
                  </a:lnTo>
                  <a:cubicBezTo>
                    <a:pt x="105218" y="107069"/>
                    <a:pt x="105399" y="107054"/>
                    <a:pt x="105578" y="107054"/>
                  </a:cubicBezTo>
                  <a:cubicBezTo>
                    <a:pt x="107133" y="107054"/>
                    <a:pt x="108524" y="108162"/>
                    <a:pt x="108787" y="109741"/>
                  </a:cubicBezTo>
                  <a:cubicBezTo>
                    <a:pt x="109114" y="111503"/>
                    <a:pt x="107939" y="113199"/>
                    <a:pt x="106178" y="113525"/>
                  </a:cubicBezTo>
                  <a:lnTo>
                    <a:pt x="83670" y="117472"/>
                  </a:lnTo>
                  <a:lnTo>
                    <a:pt x="84812" y="123898"/>
                  </a:lnTo>
                  <a:lnTo>
                    <a:pt x="116942" y="118255"/>
                  </a:lnTo>
                  <a:cubicBezTo>
                    <a:pt x="117140" y="118218"/>
                    <a:pt x="117337" y="118201"/>
                    <a:pt x="117532" y="118201"/>
                  </a:cubicBezTo>
                  <a:cubicBezTo>
                    <a:pt x="119068" y="118201"/>
                    <a:pt x="120437" y="119305"/>
                    <a:pt x="120726" y="120897"/>
                  </a:cubicBezTo>
                  <a:cubicBezTo>
                    <a:pt x="121020" y="122659"/>
                    <a:pt x="119845" y="124355"/>
                    <a:pt x="118084" y="124681"/>
                  </a:cubicBezTo>
                  <a:lnTo>
                    <a:pt x="105232" y="126932"/>
                  </a:lnTo>
                  <a:lnTo>
                    <a:pt x="82757" y="130912"/>
                  </a:lnTo>
                  <a:lnTo>
                    <a:pt x="83866" y="137338"/>
                  </a:lnTo>
                  <a:lnTo>
                    <a:pt x="106373" y="133358"/>
                  </a:lnTo>
                  <a:cubicBezTo>
                    <a:pt x="106583" y="133315"/>
                    <a:pt x="106792" y="133295"/>
                    <a:pt x="106999" y="133295"/>
                  </a:cubicBezTo>
                  <a:cubicBezTo>
                    <a:pt x="108527" y="133295"/>
                    <a:pt x="109903" y="134420"/>
                    <a:pt x="110190" y="136000"/>
                  </a:cubicBezTo>
                  <a:cubicBezTo>
                    <a:pt x="110516" y="137794"/>
                    <a:pt x="109309" y="139491"/>
                    <a:pt x="107515" y="139784"/>
                  </a:cubicBezTo>
                  <a:lnTo>
                    <a:pt x="97892" y="141480"/>
                  </a:lnTo>
                  <a:lnTo>
                    <a:pt x="97860" y="141480"/>
                  </a:lnTo>
                  <a:lnTo>
                    <a:pt x="81811" y="144318"/>
                  </a:lnTo>
                  <a:lnTo>
                    <a:pt x="82920" y="150744"/>
                  </a:lnTo>
                  <a:lnTo>
                    <a:pt x="99001" y="147906"/>
                  </a:lnTo>
                  <a:cubicBezTo>
                    <a:pt x="99219" y="147863"/>
                    <a:pt x="99435" y="147842"/>
                    <a:pt x="99649" y="147842"/>
                  </a:cubicBezTo>
                  <a:cubicBezTo>
                    <a:pt x="101194" y="147842"/>
                    <a:pt x="102564" y="148943"/>
                    <a:pt x="102851" y="150549"/>
                  </a:cubicBezTo>
                  <a:cubicBezTo>
                    <a:pt x="103144" y="152343"/>
                    <a:pt x="101937" y="154039"/>
                    <a:pt x="100110" y="154333"/>
                  </a:cubicBezTo>
                  <a:lnTo>
                    <a:pt x="79168" y="158019"/>
                  </a:lnTo>
                  <a:cubicBezTo>
                    <a:pt x="75795" y="158607"/>
                    <a:pt x="72389" y="158901"/>
                    <a:pt x="68988" y="158901"/>
                  </a:cubicBezTo>
                  <a:cubicBezTo>
                    <a:pt x="63348" y="158901"/>
                    <a:pt x="57724" y="158093"/>
                    <a:pt x="52290" y="156485"/>
                  </a:cubicBezTo>
                  <a:cubicBezTo>
                    <a:pt x="52013" y="156406"/>
                    <a:pt x="51713" y="156363"/>
                    <a:pt x="51410" y="156363"/>
                  </a:cubicBezTo>
                  <a:cubicBezTo>
                    <a:pt x="51213" y="156363"/>
                    <a:pt x="51015" y="156382"/>
                    <a:pt x="50822" y="156420"/>
                  </a:cubicBezTo>
                  <a:lnTo>
                    <a:pt x="41166" y="158116"/>
                  </a:lnTo>
                  <a:lnTo>
                    <a:pt x="35490" y="125986"/>
                  </a:lnTo>
                  <a:lnTo>
                    <a:pt x="39992" y="125203"/>
                  </a:lnTo>
                  <a:cubicBezTo>
                    <a:pt x="44265" y="124420"/>
                    <a:pt x="47919" y="121582"/>
                    <a:pt x="49680" y="117570"/>
                  </a:cubicBezTo>
                  <a:lnTo>
                    <a:pt x="53986" y="107751"/>
                  </a:lnTo>
                  <a:cubicBezTo>
                    <a:pt x="55856" y="103504"/>
                    <a:pt x="59887" y="101256"/>
                    <a:pt x="63956" y="101256"/>
                  </a:cubicBezTo>
                  <a:close/>
                  <a:moveTo>
                    <a:pt x="27955" y="120701"/>
                  </a:moveTo>
                  <a:lnTo>
                    <a:pt x="35882" y="165684"/>
                  </a:lnTo>
                  <a:lnTo>
                    <a:pt x="16604" y="169077"/>
                  </a:lnTo>
                  <a:lnTo>
                    <a:pt x="8677" y="124094"/>
                  </a:lnTo>
                  <a:lnTo>
                    <a:pt x="27955" y="120701"/>
                  </a:lnTo>
                  <a:close/>
                  <a:moveTo>
                    <a:pt x="131003" y="0"/>
                  </a:moveTo>
                  <a:cubicBezTo>
                    <a:pt x="130872" y="0"/>
                    <a:pt x="130741" y="3"/>
                    <a:pt x="130610" y="8"/>
                  </a:cubicBezTo>
                  <a:cubicBezTo>
                    <a:pt x="125717" y="204"/>
                    <a:pt x="121737" y="3955"/>
                    <a:pt x="121248" y="8815"/>
                  </a:cubicBezTo>
                  <a:lnTo>
                    <a:pt x="74439" y="29692"/>
                  </a:lnTo>
                  <a:lnTo>
                    <a:pt x="52322" y="33606"/>
                  </a:lnTo>
                  <a:cubicBezTo>
                    <a:pt x="39666" y="35564"/>
                    <a:pt x="31087" y="47535"/>
                    <a:pt x="33338" y="60159"/>
                  </a:cubicBezTo>
                  <a:cubicBezTo>
                    <a:pt x="35289" y="71235"/>
                    <a:pt x="44938" y="79004"/>
                    <a:pt x="55781" y="79004"/>
                  </a:cubicBezTo>
                  <a:cubicBezTo>
                    <a:pt x="57264" y="79004"/>
                    <a:pt x="58770" y="78859"/>
                    <a:pt x="60282" y="78557"/>
                  </a:cubicBezTo>
                  <a:lnTo>
                    <a:pt x="63152" y="94769"/>
                  </a:lnTo>
                  <a:cubicBezTo>
                    <a:pt x="62402" y="94801"/>
                    <a:pt x="61652" y="94899"/>
                    <a:pt x="60934" y="95030"/>
                  </a:cubicBezTo>
                  <a:cubicBezTo>
                    <a:pt x="55193" y="96008"/>
                    <a:pt x="50333" y="99825"/>
                    <a:pt x="48017" y="105174"/>
                  </a:cubicBezTo>
                  <a:lnTo>
                    <a:pt x="43711" y="114960"/>
                  </a:lnTo>
                  <a:cubicBezTo>
                    <a:pt x="42830" y="116983"/>
                    <a:pt x="41003" y="118385"/>
                    <a:pt x="38883" y="118777"/>
                  </a:cubicBezTo>
                  <a:lnTo>
                    <a:pt x="34381" y="119560"/>
                  </a:lnTo>
                  <a:lnTo>
                    <a:pt x="33827" y="116363"/>
                  </a:lnTo>
                  <a:cubicBezTo>
                    <a:pt x="33537" y="114771"/>
                    <a:pt x="32168" y="113666"/>
                    <a:pt x="30633" y="113666"/>
                  </a:cubicBezTo>
                  <a:cubicBezTo>
                    <a:pt x="30438" y="113666"/>
                    <a:pt x="30241" y="113684"/>
                    <a:pt x="30043" y="113721"/>
                  </a:cubicBezTo>
                  <a:lnTo>
                    <a:pt x="7568" y="117668"/>
                  </a:lnTo>
                  <a:lnTo>
                    <a:pt x="6394" y="111242"/>
                  </a:lnTo>
                  <a:lnTo>
                    <a:pt x="0" y="112383"/>
                  </a:lnTo>
                  <a:lnTo>
                    <a:pt x="12461" y="183038"/>
                  </a:lnTo>
                  <a:lnTo>
                    <a:pt x="18887" y="181929"/>
                  </a:lnTo>
                  <a:lnTo>
                    <a:pt x="17745" y="175503"/>
                  </a:lnTo>
                  <a:lnTo>
                    <a:pt x="40253" y="171523"/>
                  </a:lnTo>
                  <a:cubicBezTo>
                    <a:pt x="42014" y="171230"/>
                    <a:pt x="43189" y="169533"/>
                    <a:pt x="42895" y="167772"/>
                  </a:cubicBezTo>
                  <a:lnTo>
                    <a:pt x="42308" y="164543"/>
                  </a:lnTo>
                  <a:lnTo>
                    <a:pt x="51213" y="162977"/>
                  </a:lnTo>
                  <a:cubicBezTo>
                    <a:pt x="57035" y="164623"/>
                    <a:pt x="63043" y="165454"/>
                    <a:pt x="69061" y="165454"/>
                  </a:cubicBezTo>
                  <a:cubicBezTo>
                    <a:pt x="72821" y="165454"/>
                    <a:pt x="76585" y="165130"/>
                    <a:pt x="80310" y="164477"/>
                  </a:cubicBezTo>
                  <a:lnTo>
                    <a:pt x="101285" y="160791"/>
                  </a:lnTo>
                  <a:cubicBezTo>
                    <a:pt x="107972" y="159682"/>
                    <a:pt x="111495" y="152180"/>
                    <a:pt x="108070" y="146341"/>
                  </a:cubicBezTo>
                  <a:lnTo>
                    <a:pt x="108657" y="146243"/>
                  </a:lnTo>
                  <a:cubicBezTo>
                    <a:pt x="115344" y="145101"/>
                    <a:pt x="118834" y="137631"/>
                    <a:pt x="115409" y="131792"/>
                  </a:cubicBezTo>
                  <a:lnTo>
                    <a:pt x="119226" y="131107"/>
                  </a:lnTo>
                  <a:cubicBezTo>
                    <a:pt x="124543" y="130194"/>
                    <a:pt x="128098" y="125105"/>
                    <a:pt x="127152" y="119788"/>
                  </a:cubicBezTo>
                  <a:cubicBezTo>
                    <a:pt x="126335" y="115032"/>
                    <a:pt x="122178" y="111686"/>
                    <a:pt x="117505" y="111686"/>
                  </a:cubicBezTo>
                  <a:cubicBezTo>
                    <a:pt x="116953" y="111686"/>
                    <a:pt x="116395" y="111732"/>
                    <a:pt x="115833" y="111829"/>
                  </a:cubicBezTo>
                  <a:lnTo>
                    <a:pt x="115213" y="111959"/>
                  </a:lnTo>
                  <a:cubicBezTo>
                    <a:pt x="115442" y="110850"/>
                    <a:pt x="115442" y="109741"/>
                    <a:pt x="115246" y="108632"/>
                  </a:cubicBezTo>
                  <a:cubicBezTo>
                    <a:pt x="114403" y="103893"/>
                    <a:pt x="110294" y="100553"/>
                    <a:pt x="105646" y="100553"/>
                  </a:cubicBezTo>
                  <a:cubicBezTo>
                    <a:pt x="105079" y="100553"/>
                    <a:pt x="104505" y="100603"/>
                    <a:pt x="103927" y="100706"/>
                  </a:cubicBezTo>
                  <a:lnTo>
                    <a:pt x="91075" y="102989"/>
                  </a:lnTo>
                  <a:lnTo>
                    <a:pt x="86117" y="74936"/>
                  </a:lnTo>
                  <a:lnTo>
                    <a:pt x="86117" y="74936"/>
                  </a:lnTo>
                  <a:lnTo>
                    <a:pt x="133513" y="78296"/>
                  </a:lnTo>
                  <a:cubicBezTo>
                    <a:pt x="135131" y="81730"/>
                    <a:pt x="138601" y="83855"/>
                    <a:pt x="142312" y="83855"/>
                  </a:cubicBezTo>
                  <a:cubicBezTo>
                    <a:pt x="142866" y="83855"/>
                    <a:pt x="143425" y="83808"/>
                    <a:pt x="143984" y="83711"/>
                  </a:cubicBezTo>
                  <a:lnTo>
                    <a:pt x="143984" y="83678"/>
                  </a:lnTo>
                  <a:cubicBezTo>
                    <a:pt x="149301" y="82732"/>
                    <a:pt x="152857" y="77676"/>
                    <a:pt x="151911" y="72359"/>
                  </a:cubicBezTo>
                  <a:lnTo>
                    <a:pt x="140592" y="8098"/>
                  </a:lnTo>
                  <a:cubicBezTo>
                    <a:pt x="139766" y="3400"/>
                    <a:pt x="135699" y="0"/>
                    <a:pt x="13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1353700" y="1950650"/>
              <a:ext cx="163125" cy="2283425"/>
            </a:xfrm>
            <a:custGeom>
              <a:avLst/>
              <a:gdLst/>
              <a:ahLst/>
              <a:cxnLst/>
              <a:rect l="l" t="t" r="r" b="b"/>
              <a:pathLst>
                <a:path w="6525" h="91337" extrusionOk="0">
                  <a:moveTo>
                    <a:pt x="1" y="1"/>
                  </a:moveTo>
                  <a:lnTo>
                    <a:pt x="1" y="91336"/>
                  </a:lnTo>
                  <a:lnTo>
                    <a:pt x="6525" y="91336"/>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1353700" y="439715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5"/>
          <p:cNvGrpSpPr/>
          <p:nvPr/>
        </p:nvGrpSpPr>
        <p:grpSpPr>
          <a:xfrm>
            <a:off x="3210628" y="2135002"/>
            <a:ext cx="483086" cy="473938"/>
            <a:chOff x="1342300" y="482750"/>
            <a:chExt cx="4904425" cy="4811550"/>
          </a:xfrm>
        </p:grpSpPr>
        <p:sp>
          <p:nvSpPr>
            <p:cNvPr id="1619" name="Google Shape;1619;p55"/>
            <p:cNvSpPr/>
            <p:nvPr/>
          </p:nvSpPr>
          <p:spPr>
            <a:xfrm>
              <a:off x="3392450" y="3826075"/>
              <a:ext cx="677700" cy="815950"/>
            </a:xfrm>
            <a:custGeom>
              <a:avLst/>
              <a:gdLst/>
              <a:ahLst/>
              <a:cxnLst/>
              <a:rect l="l" t="t" r="r" b="b"/>
              <a:pathLst>
                <a:path w="27108" h="32638" extrusionOk="0">
                  <a:moveTo>
                    <a:pt x="16285" y="1"/>
                  </a:moveTo>
                  <a:cubicBezTo>
                    <a:pt x="14017" y="1"/>
                    <a:pt x="11736" y="474"/>
                    <a:pt x="9591" y="1445"/>
                  </a:cubicBezTo>
                  <a:cubicBezTo>
                    <a:pt x="3752" y="4087"/>
                    <a:pt x="1" y="9893"/>
                    <a:pt x="1" y="16319"/>
                  </a:cubicBezTo>
                  <a:cubicBezTo>
                    <a:pt x="1" y="22745"/>
                    <a:pt x="3752" y="28552"/>
                    <a:pt x="9591" y="31194"/>
                  </a:cubicBezTo>
                  <a:cubicBezTo>
                    <a:pt x="11736" y="32165"/>
                    <a:pt x="14017" y="32638"/>
                    <a:pt x="16285" y="32638"/>
                  </a:cubicBezTo>
                  <a:cubicBezTo>
                    <a:pt x="20190" y="32638"/>
                    <a:pt x="24054" y="31235"/>
                    <a:pt x="27108" y="28552"/>
                  </a:cubicBezTo>
                  <a:lnTo>
                    <a:pt x="22769" y="23659"/>
                  </a:lnTo>
                  <a:cubicBezTo>
                    <a:pt x="20883" y="25329"/>
                    <a:pt x="18598" y="26110"/>
                    <a:pt x="16341" y="26110"/>
                  </a:cubicBezTo>
                  <a:cubicBezTo>
                    <a:pt x="12473" y="26110"/>
                    <a:pt x="8690" y="23815"/>
                    <a:pt x="7144" y="19777"/>
                  </a:cubicBezTo>
                  <a:cubicBezTo>
                    <a:pt x="4731" y="13384"/>
                    <a:pt x="9460" y="6533"/>
                    <a:pt x="16311" y="6533"/>
                  </a:cubicBezTo>
                  <a:cubicBezTo>
                    <a:pt x="18692" y="6533"/>
                    <a:pt x="21008" y="7414"/>
                    <a:pt x="22769" y="8980"/>
                  </a:cubicBezTo>
                  <a:lnTo>
                    <a:pt x="27108" y="4087"/>
                  </a:lnTo>
                  <a:cubicBezTo>
                    <a:pt x="24054" y="1404"/>
                    <a:pt x="20190" y="1"/>
                    <a:pt x="16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3066250" y="3500175"/>
              <a:ext cx="1414925" cy="1467775"/>
            </a:xfrm>
            <a:custGeom>
              <a:avLst/>
              <a:gdLst/>
              <a:ahLst/>
              <a:cxnLst/>
              <a:rect l="l" t="t" r="r" b="b"/>
              <a:pathLst>
                <a:path w="56597" h="58711" extrusionOk="0">
                  <a:moveTo>
                    <a:pt x="29407" y="0"/>
                  </a:moveTo>
                  <a:cubicBezTo>
                    <a:pt x="27536" y="0"/>
                    <a:pt x="25642" y="180"/>
                    <a:pt x="23748" y="552"/>
                  </a:cubicBezTo>
                  <a:cubicBezTo>
                    <a:pt x="9982" y="3227"/>
                    <a:pt x="1" y="15296"/>
                    <a:pt x="1" y="29355"/>
                  </a:cubicBezTo>
                  <a:cubicBezTo>
                    <a:pt x="1" y="43414"/>
                    <a:pt x="9982" y="55484"/>
                    <a:pt x="23748" y="58159"/>
                  </a:cubicBezTo>
                  <a:cubicBezTo>
                    <a:pt x="25642" y="58530"/>
                    <a:pt x="27536" y="58710"/>
                    <a:pt x="29408" y="58710"/>
                  </a:cubicBezTo>
                  <a:cubicBezTo>
                    <a:pt x="41166" y="58710"/>
                    <a:pt x="52037" y="51609"/>
                    <a:pt x="56596" y="40381"/>
                  </a:cubicBezTo>
                  <a:lnTo>
                    <a:pt x="50529" y="37934"/>
                  </a:lnTo>
                  <a:cubicBezTo>
                    <a:pt x="46980" y="46667"/>
                    <a:pt x="38517" y="52188"/>
                    <a:pt x="29384" y="52188"/>
                  </a:cubicBezTo>
                  <a:cubicBezTo>
                    <a:pt x="27940" y="52188"/>
                    <a:pt x="26480" y="52050"/>
                    <a:pt x="25020" y="51765"/>
                  </a:cubicBezTo>
                  <a:cubicBezTo>
                    <a:pt x="14288" y="49678"/>
                    <a:pt x="6525" y="40283"/>
                    <a:pt x="6525" y="29355"/>
                  </a:cubicBezTo>
                  <a:cubicBezTo>
                    <a:pt x="6525" y="18428"/>
                    <a:pt x="14288" y="9033"/>
                    <a:pt x="25020" y="6945"/>
                  </a:cubicBezTo>
                  <a:cubicBezTo>
                    <a:pt x="26480" y="6661"/>
                    <a:pt x="27939" y="6523"/>
                    <a:pt x="29382" y="6523"/>
                  </a:cubicBezTo>
                  <a:cubicBezTo>
                    <a:pt x="38516" y="6523"/>
                    <a:pt x="46979" y="12048"/>
                    <a:pt x="50529" y="20809"/>
                  </a:cubicBezTo>
                  <a:lnTo>
                    <a:pt x="56596" y="18362"/>
                  </a:lnTo>
                  <a:cubicBezTo>
                    <a:pt x="52037" y="7106"/>
                    <a:pt x="41166" y="0"/>
                    <a:pt x="29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3800200" y="3907850"/>
              <a:ext cx="2446525" cy="652425"/>
            </a:xfrm>
            <a:custGeom>
              <a:avLst/>
              <a:gdLst/>
              <a:ahLst/>
              <a:cxnLst/>
              <a:rect l="l" t="t" r="r" b="b"/>
              <a:pathLst>
                <a:path w="97861" h="26097" extrusionOk="0">
                  <a:moveTo>
                    <a:pt x="91336" y="6524"/>
                  </a:moveTo>
                  <a:lnTo>
                    <a:pt x="91336" y="19572"/>
                  </a:lnTo>
                  <a:lnTo>
                    <a:pt x="69840" y="19572"/>
                  </a:lnTo>
                  <a:lnTo>
                    <a:pt x="63316" y="13048"/>
                  </a:lnTo>
                  <a:lnTo>
                    <a:pt x="69840" y="6524"/>
                  </a:lnTo>
                  <a:close/>
                  <a:moveTo>
                    <a:pt x="68502" y="0"/>
                  </a:moveTo>
                  <a:cubicBezTo>
                    <a:pt x="67622" y="0"/>
                    <a:pt x="66806" y="359"/>
                    <a:pt x="66186" y="946"/>
                  </a:cubicBezTo>
                  <a:lnTo>
                    <a:pt x="57379" y="9786"/>
                  </a:lnTo>
                  <a:lnTo>
                    <a:pt x="1" y="9786"/>
                  </a:lnTo>
                  <a:lnTo>
                    <a:pt x="1" y="16310"/>
                  </a:lnTo>
                  <a:lnTo>
                    <a:pt x="57379" y="16310"/>
                  </a:lnTo>
                  <a:lnTo>
                    <a:pt x="66186" y="25150"/>
                  </a:lnTo>
                  <a:cubicBezTo>
                    <a:pt x="66806" y="25737"/>
                    <a:pt x="67622" y="26096"/>
                    <a:pt x="68502" y="26096"/>
                  </a:cubicBezTo>
                  <a:lnTo>
                    <a:pt x="94598" y="26096"/>
                  </a:lnTo>
                  <a:cubicBezTo>
                    <a:pt x="96392" y="26096"/>
                    <a:pt x="97860" y="24628"/>
                    <a:pt x="97860" y="22834"/>
                  </a:cubicBezTo>
                  <a:lnTo>
                    <a:pt x="97860" y="3262"/>
                  </a:lnTo>
                  <a:cubicBezTo>
                    <a:pt x="97860" y="1468"/>
                    <a:pt x="96392" y="0"/>
                    <a:pt x="94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006100" y="3255450"/>
              <a:ext cx="163125" cy="489325"/>
            </a:xfrm>
            <a:custGeom>
              <a:avLst/>
              <a:gdLst/>
              <a:ahLst/>
              <a:cxnLst/>
              <a:rect l="l" t="t" r="r" b="b"/>
              <a:pathLst>
                <a:path w="6525" h="19573" extrusionOk="0">
                  <a:moveTo>
                    <a:pt x="1" y="0"/>
                  </a:moveTo>
                  <a:lnTo>
                    <a:pt x="1" y="19572"/>
                  </a:lnTo>
                  <a:lnTo>
                    <a:pt x="6525" y="19572"/>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1679900" y="482750"/>
              <a:ext cx="4240625" cy="3262025"/>
            </a:xfrm>
            <a:custGeom>
              <a:avLst/>
              <a:gdLst/>
              <a:ahLst/>
              <a:cxnLst/>
              <a:rect l="l" t="t" r="r" b="b"/>
              <a:pathLst>
                <a:path w="169625" h="130481" extrusionOk="0">
                  <a:moveTo>
                    <a:pt x="84813" y="1"/>
                  </a:moveTo>
                  <a:cubicBezTo>
                    <a:pt x="74015" y="1"/>
                    <a:pt x="65241" y="8776"/>
                    <a:pt x="65241" y="19573"/>
                  </a:cubicBezTo>
                  <a:lnTo>
                    <a:pt x="65241" y="38362"/>
                  </a:lnTo>
                  <a:cubicBezTo>
                    <a:pt x="65208" y="43353"/>
                    <a:pt x="67655" y="47985"/>
                    <a:pt x="71765" y="50790"/>
                  </a:cubicBezTo>
                  <a:lnTo>
                    <a:pt x="71765" y="52910"/>
                  </a:lnTo>
                  <a:lnTo>
                    <a:pt x="58717" y="56172"/>
                  </a:lnTo>
                  <a:lnTo>
                    <a:pt x="58717" y="52193"/>
                  </a:lnTo>
                  <a:cubicBezTo>
                    <a:pt x="58717" y="41396"/>
                    <a:pt x="49942" y="32621"/>
                    <a:pt x="39145" y="32621"/>
                  </a:cubicBezTo>
                  <a:cubicBezTo>
                    <a:pt x="28348" y="32621"/>
                    <a:pt x="19573" y="41396"/>
                    <a:pt x="19573" y="52193"/>
                  </a:cubicBezTo>
                  <a:lnTo>
                    <a:pt x="19573" y="70982"/>
                  </a:lnTo>
                  <a:cubicBezTo>
                    <a:pt x="19540" y="75940"/>
                    <a:pt x="21987" y="80605"/>
                    <a:pt x="26097" y="83410"/>
                  </a:cubicBezTo>
                  <a:lnTo>
                    <a:pt x="26097" y="85530"/>
                  </a:lnTo>
                  <a:lnTo>
                    <a:pt x="12364" y="88955"/>
                  </a:lnTo>
                  <a:cubicBezTo>
                    <a:pt x="5090" y="90782"/>
                    <a:pt x="1" y="97306"/>
                    <a:pt x="1" y="104776"/>
                  </a:cubicBezTo>
                  <a:lnTo>
                    <a:pt x="1" y="130480"/>
                  </a:lnTo>
                  <a:lnTo>
                    <a:pt x="6525" y="130480"/>
                  </a:lnTo>
                  <a:lnTo>
                    <a:pt x="6525" y="104776"/>
                  </a:lnTo>
                  <a:cubicBezTo>
                    <a:pt x="6525" y="100274"/>
                    <a:pt x="9591" y="96360"/>
                    <a:pt x="13930" y="95284"/>
                  </a:cubicBezTo>
                  <a:lnTo>
                    <a:pt x="30142" y="91239"/>
                  </a:lnTo>
                  <a:cubicBezTo>
                    <a:pt x="31610" y="90880"/>
                    <a:pt x="32621" y="89575"/>
                    <a:pt x="32621" y="88075"/>
                  </a:cubicBezTo>
                  <a:lnTo>
                    <a:pt x="32621" y="81551"/>
                  </a:lnTo>
                  <a:cubicBezTo>
                    <a:pt x="32621" y="80311"/>
                    <a:pt x="31936" y="79169"/>
                    <a:pt x="30794" y="78615"/>
                  </a:cubicBezTo>
                  <a:cubicBezTo>
                    <a:pt x="27924" y="77180"/>
                    <a:pt x="26097" y="74211"/>
                    <a:pt x="26097" y="70982"/>
                  </a:cubicBezTo>
                  <a:lnTo>
                    <a:pt x="26097" y="52193"/>
                  </a:lnTo>
                  <a:cubicBezTo>
                    <a:pt x="26097" y="44984"/>
                    <a:pt x="31936" y="39145"/>
                    <a:pt x="39145" y="39145"/>
                  </a:cubicBezTo>
                  <a:cubicBezTo>
                    <a:pt x="46354" y="39145"/>
                    <a:pt x="52193" y="44984"/>
                    <a:pt x="52193" y="52193"/>
                  </a:cubicBezTo>
                  <a:lnTo>
                    <a:pt x="52193" y="70982"/>
                  </a:lnTo>
                  <a:cubicBezTo>
                    <a:pt x="52193" y="74211"/>
                    <a:pt x="50366" y="77180"/>
                    <a:pt x="47495" y="78615"/>
                  </a:cubicBezTo>
                  <a:cubicBezTo>
                    <a:pt x="46354" y="79169"/>
                    <a:pt x="45669" y="80311"/>
                    <a:pt x="45669" y="81551"/>
                  </a:cubicBezTo>
                  <a:lnTo>
                    <a:pt x="45669" y="88075"/>
                  </a:lnTo>
                  <a:cubicBezTo>
                    <a:pt x="45669" y="89575"/>
                    <a:pt x="46680" y="90880"/>
                    <a:pt x="48148" y="91239"/>
                  </a:cubicBezTo>
                  <a:lnTo>
                    <a:pt x="64360" y="95284"/>
                  </a:lnTo>
                  <a:cubicBezTo>
                    <a:pt x="68600" y="96360"/>
                    <a:pt x="71602" y="100111"/>
                    <a:pt x="71765" y="104482"/>
                  </a:cubicBezTo>
                  <a:lnTo>
                    <a:pt x="78289" y="104287"/>
                  </a:lnTo>
                  <a:cubicBezTo>
                    <a:pt x="78028" y="97012"/>
                    <a:pt x="73004" y="90749"/>
                    <a:pt x="65926" y="88955"/>
                  </a:cubicBezTo>
                  <a:lnTo>
                    <a:pt x="52193" y="85530"/>
                  </a:lnTo>
                  <a:lnTo>
                    <a:pt x="52193" y="83410"/>
                  </a:lnTo>
                  <a:cubicBezTo>
                    <a:pt x="56303" y="80605"/>
                    <a:pt x="58749" y="75940"/>
                    <a:pt x="58717" y="70982"/>
                  </a:cubicBezTo>
                  <a:lnTo>
                    <a:pt x="58717" y="63023"/>
                  </a:lnTo>
                  <a:cubicBezTo>
                    <a:pt x="59010" y="62925"/>
                    <a:pt x="59304" y="62762"/>
                    <a:pt x="59597" y="62664"/>
                  </a:cubicBezTo>
                  <a:lnTo>
                    <a:pt x="75809" y="58619"/>
                  </a:lnTo>
                  <a:cubicBezTo>
                    <a:pt x="77277" y="58260"/>
                    <a:pt x="78289" y="56955"/>
                    <a:pt x="78289" y="55455"/>
                  </a:cubicBezTo>
                  <a:lnTo>
                    <a:pt x="78289" y="48931"/>
                  </a:lnTo>
                  <a:cubicBezTo>
                    <a:pt x="78289" y="47691"/>
                    <a:pt x="77604" y="46550"/>
                    <a:pt x="76495" y="45995"/>
                  </a:cubicBezTo>
                  <a:cubicBezTo>
                    <a:pt x="73591" y="44560"/>
                    <a:pt x="71765" y="41624"/>
                    <a:pt x="71765" y="38362"/>
                  </a:cubicBezTo>
                  <a:lnTo>
                    <a:pt x="71765" y="19573"/>
                  </a:lnTo>
                  <a:cubicBezTo>
                    <a:pt x="71765" y="12364"/>
                    <a:pt x="77604" y="6525"/>
                    <a:pt x="84813" y="6525"/>
                  </a:cubicBezTo>
                  <a:cubicBezTo>
                    <a:pt x="92022" y="6525"/>
                    <a:pt x="97861" y="12364"/>
                    <a:pt x="97861" y="19573"/>
                  </a:cubicBezTo>
                  <a:lnTo>
                    <a:pt x="97861" y="38362"/>
                  </a:lnTo>
                  <a:cubicBezTo>
                    <a:pt x="97861" y="41624"/>
                    <a:pt x="96034" y="44560"/>
                    <a:pt x="93131" y="45995"/>
                  </a:cubicBezTo>
                  <a:cubicBezTo>
                    <a:pt x="92022" y="46550"/>
                    <a:pt x="91337" y="47691"/>
                    <a:pt x="91337" y="48931"/>
                  </a:cubicBezTo>
                  <a:lnTo>
                    <a:pt x="91337" y="55455"/>
                  </a:lnTo>
                  <a:cubicBezTo>
                    <a:pt x="91337" y="56955"/>
                    <a:pt x="92348" y="58260"/>
                    <a:pt x="93816" y="58619"/>
                  </a:cubicBezTo>
                  <a:lnTo>
                    <a:pt x="110028" y="62664"/>
                  </a:lnTo>
                  <a:cubicBezTo>
                    <a:pt x="110321" y="62729"/>
                    <a:pt x="110615" y="62859"/>
                    <a:pt x="110908" y="62957"/>
                  </a:cubicBezTo>
                  <a:lnTo>
                    <a:pt x="110908" y="70982"/>
                  </a:lnTo>
                  <a:cubicBezTo>
                    <a:pt x="110876" y="75940"/>
                    <a:pt x="113322" y="80605"/>
                    <a:pt x="117432" y="83410"/>
                  </a:cubicBezTo>
                  <a:lnTo>
                    <a:pt x="117432" y="85530"/>
                  </a:lnTo>
                  <a:lnTo>
                    <a:pt x="103667" y="88955"/>
                  </a:lnTo>
                  <a:cubicBezTo>
                    <a:pt x="96621" y="90749"/>
                    <a:pt x="91598" y="97012"/>
                    <a:pt x="91337" y="104287"/>
                  </a:cubicBezTo>
                  <a:lnTo>
                    <a:pt x="97861" y="104482"/>
                  </a:lnTo>
                  <a:cubicBezTo>
                    <a:pt x="98024" y="100111"/>
                    <a:pt x="101025" y="96360"/>
                    <a:pt x="105265" y="95284"/>
                  </a:cubicBezTo>
                  <a:lnTo>
                    <a:pt x="121477" y="91239"/>
                  </a:lnTo>
                  <a:cubicBezTo>
                    <a:pt x="122945" y="90880"/>
                    <a:pt x="123956" y="89575"/>
                    <a:pt x="123956" y="88075"/>
                  </a:cubicBezTo>
                  <a:lnTo>
                    <a:pt x="123956" y="81551"/>
                  </a:lnTo>
                  <a:cubicBezTo>
                    <a:pt x="123956" y="80311"/>
                    <a:pt x="123271" y="79169"/>
                    <a:pt x="122130" y="78615"/>
                  </a:cubicBezTo>
                  <a:cubicBezTo>
                    <a:pt x="119259" y="77180"/>
                    <a:pt x="117432" y="74211"/>
                    <a:pt x="117432" y="70982"/>
                  </a:cubicBezTo>
                  <a:lnTo>
                    <a:pt x="117432" y="52193"/>
                  </a:lnTo>
                  <a:cubicBezTo>
                    <a:pt x="117432" y="44984"/>
                    <a:pt x="123271" y="39145"/>
                    <a:pt x="130480" y="39145"/>
                  </a:cubicBezTo>
                  <a:cubicBezTo>
                    <a:pt x="137689" y="39145"/>
                    <a:pt x="143528" y="44984"/>
                    <a:pt x="143528" y="52193"/>
                  </a:cubicBezTo>
                  <a:lnTo>
                    <a:pt x="143528" y="70982"/>
                  </a:lnTo>
                  <a:cubicBezTo>
                    <a:pt x="143528" y="74211"/>
                    <a:pt x="141702" y="77180"/>
                    <a:pt x="138831" y="78615"/>
                  </a:cubicBezTo>
                  <a:cubicBezTo>
                    <a:pt x="137689" y="79169"/>
                    <a:pt x="137004" y="80311"/>
                    <a:pt x="137004" y="81551"/>
                  </a:cubicBezTo>
                  <a:lnTo>
                    <a:pt x="137004" y="88075"/>
                  </a:lnTo>
                  <a:cubicBezTo>
                    <a:pt x="137004" y="89575"/>
                    <a:pt x="138016" y="90880"/>
                    <a:pt x="139483" y="91239"/>
                  </a:cubicBezTo>
                  <a:lnTo>
                    <a:pt x="155696" y="95284"/>
                  </a:lnTo>
                  <a:cubicBezTo>
                    <a:pt x="160034" y="96360"/>
                    <a:pt x="163100" y="100274"/>
                    <a:pt x="163100" y="104776"/>
                  </a:cubicBezTo>
                  <a:lnTo>
                    <a:pt x="163100" y="130480"/>
                  </a:lnTo>
                  <a:lnTo>
                    <a:pt x="169624" y="130480"/>
                  </a:lnTo>
                  <a:lnTo>
                    <a:pt x="169624" y="104776"/>
                  </a:lnTo>
                  <a:cubicBezTo>
                    <a:pt x="169624" y="97306"/>
                    <a:pt x="164536" y="90782"/>
                    <a:pt x="157261" y="88955"/>
                  </a:cubicBezTo>
                  <a:lnTo>
                    <a:pt x="143528" y="85530"/>
                  </a:lnTo>
                  <a:lnTo>
                    <a:pt x="143528" y="83410"/>
                  </a:lnTo>
                  <a:cubicBezTo>
                    <a:pt x="147638" y="80605"/>
                    <a:pt x="150085" y="75940"/>
                    <a:pt x="150052" y="70982"/>
                  </a:cubicBezTo>
                  <a:lnTo>
                    <a:pt x="150052" y="52193"/>
                  </a:lnTo>
                  <a:cubicBezTo>
                    <a:pt x="150052" y="41396"/>
                    <a:pt x="141278" y="32621"/>
                    <a:pt x="130480" y="32621"/>
                  </a:cubicBezTo>
                  <a:cubicBezTo>
                    <a:pt x="119683" y="32621"/>
                    <a:pt x="110908" y="41396"/>
                    <a:pt x="110908" y="52193"/>
                  </a:cubicBezTo>
                  <a:lnTo>
                    <a:pt x="110908" y="56172"/>
                  </a:lnTo>
                  <a:lnTo>
                    <a:pt x="97861" y="52910"/>
                  </a:lnTo>
                  <a:lnTo>
                    <a:pt x="97861" y="50790"/>
                  </a:lnTo>
                  <a:cubicBezTo>
                    <a:pt x="101938" y="47985"/>
                    <a:pt x="104384" y="43353"/>
                    <a:pt x="104384" y="38395"/>
                  </a:cubicBezTo>
                  <a:lnTo>
                    <a:pt x="104384" y="19573"/>
                  </a:lnTo>
                  <a:cubicBezTo>
                    <a:pt x="104384" y="8776"/>
                    <a:pt x="95610" y="1"/>
                    <a:pt x="84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5431200" y="3255450"/>
              <a:ext cx="163125" cy="489325"/>
            </a:xfrm>
            <a:custGeom>
              <a:avLst/>
              <a:gdLst/>
              <a:ahLst/>
              <a:cxnLst/>
              <a:rect l="l" t="t" r="r" b="b"/>
              <a:pathLst>
                <a:path w="6525" h="19573" extrusionOk="0">
                  <a:moveTo>
                    <a:pt x="0" y="0"/>
                  </a:moveTo>
                  <a:lnTo>
                    <a:pt x="0" y="19572"/>
                  </a:lnTo>
                  <a:lnTo>
                    <a:pt x="6524" y="19572"/>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1342300" y="3173825"/>
              <a:ext cx="3484625" cy="2120475"/>
            </a:xfrm>
            <a:custGeom>
              <a:avLst/>
              <a:gdLst/>
              <a:ahLst/>
              <a:cxnLst/>
              <a:rect l="l" t="t" r="r" b="b"/>
              <a:pathLst>
                <a:path w="139385" h="84819" extrusionOk="0">
                  <a:moveTo>
                    <a:pt x="16767" y="37190"/>
                  </a:moveTo>
                  <a:lnTo>
                    <a:pt x="24172" y="42409"/>
                  </a:lnTo>
                  <a:lnTo>
                    <a:pt x="16767" y="47629"/>
                  </a:lnTo>
                  <a:lnTo>
                    <a:pt x="9362" y="42409"/>
                  </a:lnTo>
                  <a:lnTo>
                    <a:pt x="16767" y="37190"/>
                  </a:lnTo>
                  <a:close/>
                  <a:moveTo>
                    <a:pt x="98395" y="0"/>
                  </a:moveTo>
                  <a:cubicBezTo>
                    <a:pt x="97148" y="0"/>
                    <a:pt x="95893" y="55"/>
                    <a:pt x="94631" y="167"/>
                  </a:cubicBezTo>
                  <a:cubicBezTo>
                    <a:pt x="73982" y="1993"/>
                    <a:pt x="57672" y="18466"/>
                    <a:pt x="56074" y="39147"/>
                  </a:cubicBezTo>
                  <a:lnTo>
                    <a:pt x="30859" y="39147"/>
                  </a:lnTo>
                  <a:lnTo>
                    <a:pt x="18659" y="30536"/>
                  </a:lnTo>
                  <a:cubicBezTo>
                    <a:pt x="18088" y="30128"/>
                    <a:pt x="17427" y="29924"/>
                    <a:pt x="16767" y="29924"/>
                  </a:cubicBezTo>
                  <a:cubicBezTo>
                    <a:pt x="16106" y="29924"/>
                    <a:pt x="15446" y="30128"/>
                    <a:pt x="14875" y="30536"/>
                  </a:cubicBezTo>
                  <a:lnTo>
                    <a:pt x="1827" y="39735"/>
                  </a:lnTo>
                  <a:cubicBezTo>
                    <a:pt x="0" y="41039"/>
                    <a:pt x="0" y="43779"/>
                    <a:pt x="1827" y="45084"/>
                  </a:cubicBezTo>
                  <a:lnTo>
                    <a:pt x="14875" y="54316"/>
                  </a:lnTo>
                  <a:cubicBezTo>
                    <a:pt x="15446" y="54707"/>
                    <a:pt x="16106" y="54903"/>
                    <a:pt x="16767" y="54903"/>
                  </a:cubicBezTo>
                  <a:cubicBezTo>
                    <a:pt x="17427" y="54903"/>
                    <a:pt x="18088" y="54707"/>
                    <a:pt x="18659" y="54316"/>
                  </a:cubicBezTo>
                  <a:lnTo>
                    <a:pt x="30859" y="45671"/>
                  </a:lnTo>
                  <a:lnTo>
                    <a:pt x="56074" y="45671"/>
                  </a:lnTo>
                  <a:cubicBezTo>
                    <a:pt x="57672" y="66352"/>
                    <a:pt x="73982" y="82825"/>
                    <a:pt x="94631" y="84652"/>
                  </a:cubicBezTo>
                  <a:cubicBezTo>
                    <a:pt x="95890" y="84763"/>
                    <a:pt x="97143" y="84818"/>
                    <a:pt x="98387" y="84818"/>
                  </a:cubicBezTo>
                  <a:cubicBezTo>
                    <a:pt x="117536" y="84818"/>
                    <a:pt x="134515" y="71848"/>
                    <a:pt x="139385" y="53011"/>
                  </a:cubicBezTo>
                  <a:lnTo>
                    <a:pt x="133057" y="51380"/>
                  </a:lnTo>
                  <a:cubicBezTo>
                    <a:pt x="128939" y="67372"/>
                    <a:pt x="114507" y="78288"/>
                    <a:pt x="98371" y="78288"/>
                  </a:cubicBezTo>
                  <a:cubicBezTo>
                    <a:pt x="96865" y="78288"/>
                    <a:pt x="95344" y="78193"/>
                    <a:pt x="93815" y="77998"/>
                  </a:cubicBezTo>
                  <a:cubicBezTo>
                    <a:pt x="75874" y="75714"/>
                    <a:pt x="62467" y="60481"/>
                    <a:pt x="62467" y="42409"/>
                  </a:cubicBezTo>
                  <a:cubicBezTo>
                    <a:pt x="62467" y="24338"/>
                    <a:pt x="75874" y="9072"/>
                    <a:pt x="93815" y="6821"/>
                  </a:cubicBezTo>
                  <a:cubicBezTo>
                    <a:pt x="95344" y="6626"/>
                    <a:pt x="96865" y="6531"/>
                    <a:pt x="98371" y="6531"/>
                  </a:cubicBezTo>
                  <a:cubicBezTo>
                    <a:pt x="114507" y="6531"/>
                    <a:pt x="128939" y="17447"/>
                    <a:pt x="133057" y="33439"/>
                  </a:cubicBezTo>
                  <a:lnTo>
                    <a:pt x="139385" y="31808"/>
                  </a:lnTo>
                  <a:cubicBezTo>
                    <a:pt x="134515" y="12942"/>
                    <a:pt x="117541" y="0"/>
                    <a:pt x="98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5"/>
          <p:cNvGrpSpPr/>
          <p:nvPr/>
        </p:nvGrpSpPr>
        <p:grpSpPr>
          <a:xfrm>
            <a:off x="5474219" y="1839347"/>
            <a:ext cx="478168" cy="452752"/>
            <a:chOff x="1337400" y="645850"/>
            <a:chExt cx="4909325" cy="4648375"/>
          </a:xfrm>
        </p:grpSpPr>
        <p:sp>
          <p:nvSpPr>
            <p:cNvPr id="1627" name="Google Shape;1627;p55"/>
            <p:cNvSpPr/>
            <p:nvPr/>
          </p:nvSpPr>
          <p:spPr>
            <a:xfrm>
              <a:off x="1337400" y="2113750"/>
              <a:ext cx="2316025" cy="3180475"/>
            </a:xfrm>
            <a:custGeom>
              <a:avLst/>
              <a:gdLst/>
              <a:ahLst/>
              <a:cxnLst/>
              <a:rect l="l" t="t" r="r" b="b"/>
              <a:pathLst>
                <a:path w="92641" h="127219" extrusionOk="0">
                  <a:moveTo>
                    <a:pt x="46329" y="6438"/>
                  </a:moveTo>
                  <a:cubicBezTo>
                    <a:pt x="48750" y="6438"/>
                    <a:pt x="51236" y="6989"/>
                    <a:pt x="53628" y="8188"/>
                  </a:cubicBezTo>
                  <a:cubicBezTo>
                    <a:pt x="64490" y="13636"/>
                    <a:pt x="65795" y="28641"/>
                    <a:pt x="56042" y="35883"/>
                  </a:cubicBezTo>
                  <a:lnTo>
                    <a:pt x="36600" y="35883"/>
                  </a:lnTo>
                  <a:cubicBezTo>
                    <a:pt x="32457" y="32816"/>
                    <a:pt x="30011" y="27989"/>
                    <a:pt x="30011" y="22835"/>
                  </a:cubicBezTo>
                  <a:cubicBezTo>
                    <a:pt x="29985" y="13347"/>
                    <a:pt x="37755" y="6438"/>
                    <a:pt x="46329" y="6438"/>
                  </a:cubicBezTo>
                  <a:close/>
                  <a:moveTo>
                    <a:pt x="65893" y="42407"/>
                  </a:moveTo>
                  <a:cubicBezTo>
                    <a:pt x="67687" y="42407"/>
                    <a:pt x="69155" y="43874"/>
                    <a:pt x="69155" y="45668"/>
                  </a:cubicBezTo>
                  <a:cubicBezTo>
                    <a:pt x="69155" y="47463"/>
                    <a:pt x="67687" y="48930"/>
                    <a:pt x="65893" y="48930"/>
                  </a:cubicBezTo>
                  <a:lnTo>
                    <a:pt x="26749" y="48930"/>
                  </a:lnTo>
                  <a:cubicBezTo>
                    <a:pt x="24955" y="48930"/>
                    <a:pt x="23487" y="47463"/>
                    <a:pt x="23487" y="45668"/>
                  </a:cubicBezTo>
                  <a:cubicBezTo>
                    <a:pt x="23487" y="43874"/>
                    <a:pt x="24955" y="42407"/>
                    <a:pt x="26749" y="42407"/>
                  </a:cubicBezTo>
                  <a:close/>
                  <a:moveTo>
                    <a:pt x="56922" y="55454"/>
                  </a:moveTo>
                  <a:lnTo>
                    <a:pt x="68078" y="94598"/>
                  </a:lnTo>
                  <a:lnTo>
                    <a:pt x="24563" y="94598"/>
                  </a:lnTo>
                  <a:lnTo>
                    <a:pt x="35719" y="55454"/>
                  </a:lnTo>
                  <a:close/>
                  <a:moveTo>
                    <a:pt x="78941" y="101122"/>
                  </a:moveTo>
                  <a:lnTo>
                    <a:pt x="78941" y="107646"/>
                  </a:lnTo>
                  <a:lnTo>
                    <a:pt x="13701" y="107646"/>
                  </a:lnTo>
                  <a:lnTo>
                    <a:pt x="13701" y="101122"/>
                  </a:lnTo>
                  <a:close/>
                  <a:moveTo>
                    <a:pt x="82203" y="114170"/>
                  </a:moveTo>
                  <a:cubicBezTo>
                    <a:pt x="83997" y="114170"/>
                    <a:pt x="85465" y="115638"/>
                    <a:pt x="85465" y="117432"/>
                  </a:cubicBezTo>
                  <a:cubicBezTo>
                    <a:pt x="85465" y="119226"/>
                    <a:pt x="83997" y="120694"/>
                    <a:pt x="82203" y="120694"/>
                  </a:cubicBezTo>
                  <a:lnTo>
                    <a:pt x="10439" y="120694"/>
                  </a:lnTo>
                  <a:cubicBezTo>
                    <a:pt x="8645" y="120694"/>
                    <a:pt x="7177" y="119226"/>
                    <a:pt x="7177" y="117432"/>
                  </a:cubicBezTo>
                  <a:cubicBezTo>
                    <a:pt x="7177" y="115638"/>
                    <a:pt x="8645" y="114170"/>
                    <a:pt x="10439" y="114170"/>
                  </a:cubicBezTo>
                  <a:close/>
                  <a:moveTo>
                    <a:pt x="46321" y="1"/>
                  </a:moveTo>
                  <a:cubicBezTo>
                    <a:pt x="37807" y="1"/>
                    <a:pt x="30011" y="4731"/>
                    <a:pt x="26064" y="12266"/>
                  </a:cubicBezTo>
                  <a:cubicBezTo>
                    <a:pt x="22149" y="19801"/>
                    <a:pt x="22737" y="28902"/>
                    <a:pt x="27597" y="35883"/>
                  </a:cubicBezTo>
                  <a:lnTo>
                    <a:pt x="26749" y="35883"/>
                  </a:lnTo>
                  <a:cubicBezTo>
                    <a:pt x="21334" y="35883"/>
                    <a:pt x="16963" y="40254"/>
                    <a:pt x="16963" y="45668"/>
                  </a:cubicBezTo>
                  <a:cubicBezTo>
                    <a:pt x="16963" y="51083"/>
                    <a:pt x="21334" y="55454"/>
                    <a:pt x="26749" y="55454"/>
                  </a:cubicBezTo>
                  <a:lnTo>
                    <a:pt x="28934" y="55454"/>
                  </a:lnTo>
                  <a:lnTo>
                    <a:pt x="17778" y="94598"/>
                  </a:lnTo>
                  <a:lnTo>
                    <a:pt x="10439" y="94598"/>
                  </a:lnTo>
                  <a:cubicBezTo>
                    <a:pt x="8645" y="94598"/>
                    <a:pt x="7177" y="96066"/>
                    <a:pt x="7177" y="97860"/>
                  </a:cubicBezTo>
                  <a:lnTo>
                    <a:pt x="7177" y="108233"/>
                  </a:lnTo>
                  <a:cubicBezTo>
                    <a:pt x="2675" y="109832"/>
                    <a:pt x="1" y="114431"/>
                    <a:pt x="783" y="119096"/>
                  </a:cubicBezTo>
                  <a:cubicBezTo>
                    <a:pt x="1599" y="123793"/>
                    <a:pt x="5676" y="127218"/>
                    <a:pt x="10439" y="127218"/>
                  </a:cubicBezTo>
                  <a:lnTo>
                    <a:pt x="82203" y="127218"/>
                  </a:lnTo>
                  <a:cubicBezTo>
                    <a:pt x="86965" y="127218"/>
                    <a:pt x="91043" y="123793"/>
                    <a:pt x="91858" y="119096"/>
                  </a:cubicBezTo>
                  <a:cubicBezTo>
                    <a:pt x="92641" y="114431"/>
                    <a:pt x="89966" y="109832"/>
                    <a:pt x="85465" y="108233"/>
                  </a:cubicBezTo>
                  <a:lnTo>
                    <a:pt x="85465" y="97860"/>
                  </a:lnTo>
                  <a:cubicBezTo>
                    <a:pt x="85465" y="96066"/>
                    <a:pt x="83997" y="94598"/>
                    <a:pt x="82203" y="94598"/>
                  </a:cubicBezTo>
                  <a:lnTo>
                    <a:pt x="74863" y="94598"/>
                  </a:lnTo>
                  <a:lnTo>
                    <a:pt x="63707" y="55454"/>
                  </a:lnTo>
                  <a:lnTo>
                    <a:pt x="65893" y="55454"/>
                  </a:lnTo>
                  <a:cubicBezTo>
                    <a:pt x="71308" y="55454"/>
                    <a:pt x="75679" y="51083"/>
                    <a:pt x="75679" y="45668"/>
                  </a:cubicBezTo>
                  <a:cubicBezTo>
                    <a:pt x="75679" y="40254"/>
                    <a:pt x="71308" y="35883"/>
                    <a:pt x="65893" y="35883"/>
                  </a:cubicBezTo>
                  <a:lnTo>
                    <a:pt x="65045" y="35883"/>
                  </a:lnTo>
                  <a:cubicBezTo>
                    <a:pt x="69905" y="28902"/>
                    <a:pt x="70492" y="19801"/>
                    <a:pt x="66578" y="12266"/>
                  </a:cubicBezTo>
                  <a:cubicBezTo>
                    <a:pt x="62631" y="4731"/>
                    <a:pt x="54835" y="1"/>
                    <a:pt x="46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006100" y="645850"/>
              <a:ext cx="3914425" cy="4159075"/>
            </a:xfrm>
            <a:custGeom>
              <a:avLst/>
              <a:gdLst/>
              <a:ahLst/>
              <a:cxnLst/>
              <a:rect l="l" t="t" r="r" b="b"/>
              <a:pathLst>
                <a:path w="156577" h="166363" extrusionOk="0">
                  <a:moveTo>
                    <a:pt x="143528" y="6525"/>
                  </a:moveTo>
                  <a:cubicBezTo>
                    <a:pt x="147116" y="6525"/>
                    <a:pt x="150052" y="9461"/>
                    <a:pt x="150052" y="13049"/>
                  </a:cubicBezTo>
                  <a:lnTo>
                    <a:pt x="150052" y="26097"/>
                  </a:lnTo>
                  <a:lnTo>
                    <a:pt x="6525" y="26097"/>
                  </a:lnTo>
                  <a:lnTo>
                    <a:pt x="6525" y="13049"/>
                  </a:lnTo>
                  <a:cubicBezTo>
                    <a:pt x="6525" y="9461"/>
                    <a:pt x="9461" y="6525"/>
                    <a:pt x="13049" y="6525"/>
                  </a:cubicBezTo>
                  <a:close/>
                  <a:moveTo>
                    <a:pt x="13049" y="1"/>
                  </a:moveTo>
                  <a:cubicBezTo>
                    <a:pt x="5840" y="1"/>
                    <a:pt x="1" y="5840"/>
                    <a:pt x="1" y="13049"/>
                  </a:cubicBezTo>
                  <a:lnTo>
                    <a:pt x="1" y="42407"/>
                  </a:lnTo>
                  <a:lnTo>
                    <a:pt x="6525" y="42407"/>
                  </a:lnTo>
                  <a:lnTo>
                    <a:pt x="6525" y="32621"/>
                  </a:lnTo>
                  <a:lnTo>
                    <a:pt x="150052" y="32621"/>
                  </a:lnTo>
                  <a:lnTo>
                    <a:pt x="150052" y="153314"/>
                  </a:lnTo>
                  <a:cubicBezTo>
                    <a:pt x="150052" y="156902"/>
                    <a:pt x="147116" y="159838"/>
                    <a:pt x="143528" y="159838"/>
                  </a:cubicBezTo>
                  <a:lnTo>
                    <a:pt x="71765" y="159838"/>
                  </a:lnTo>
                  <a:lnTo>
                    <a:pt x="71765" y="166362"/>
                  </a:lnTo>
                  <a:lnTo>
                    <a:pt x="143528" y="166362"/>
                  </a:lnTo>
                  <a:cubicBezTo>
                    <a:pt x="150737" y="166362"/>
                    <a:pt x="156576" y="160523"/>
                    <a:pt x="156576" y="153314"/>
                  </a:cubicBezTo>
                  <a:lnTo>
                    <a:pt x="156576" y="13049"/>
                  </a:lnTo>
                  <a:cubicBezTo>
                    <a:pt x="156576" y="5840"/>
                    <a:pt x="150737" y="1"/>
                    <a:pt x="143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3323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6585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9847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3213850" y="3664225"/>
              <a:ext cx="1491575" cy="651400"/>
            </a:xfrm>
            <a:custGeom>
              <a:avLst/>
              <a:gdLst/>
              <a:ahLst/>
              <a:cxnLst/>
              <a:rect l="l" t="t" r="r" b="b"/>
              <a:pathLst>
                <a:path w="59663" h="26056" extrusionOk="0">
                  <a:moveTo>
                    <a:pt x="16931" y="6483"/>
                  </a:moveTo>
                  <a:cubicBezTo>
                    <a:pt x="22737" y="6483"/>
                    <a:pt x="25640" y="13497"/>
                    <a:pt x="21530" y="17607"/>
                  </a:cubicBezTo>
                  <a:cubicBezTo>
                    <a:pt x="20199" y="18937"/>
                    <a:pt x="18565" y="19533"/>
                    <a:pt x="16962" y="19533"/>
                  </a:cubicBezTo>
                  <a:cubicBezTo>
                    <a:pt x="13614" y="19533"/>
                    <a:pt x="10407" y="16934"/>
                    <a:pt x="10407" y="13007"/>
                  </a:cubicBezTo>
                  <a:cubicBezTo>
                    <a:pt x="10407" y="9419"/>
                    <a:pt x="13342" y="6483"/>
                    <a:pt x="16931" y="6483"/>
                  </a:cubicBezTo>
                  <a:close/>
                  <a:moveTo>
                    <a:pt x="16850" y="0"/>
                  </a:moveTo>
                  <a:cubicBezTo>
                    <a:pt x="13078" y="0"/>
                    <a:pt x="9266" y="1613"/>
                    <a:pt x="6590" y="5081"/>
                  </a:cubicBezTo>
                  <a:cubicBezTo>
                    <a:pt x="1" y="13627"/>
                    <a:pt x="6101" y="26055"/>
                    <a:pt x="16931" y="26055"/>
                  </a:cubicBezTo>
                  <a:cubicBezTo>
                    <a:pt x="22867" y="26023"/>
                    <a:pt x="28021" y="22010"/>
                    <a:pt x="29522" y="16269"/>
                  </a:cubicBezTo>
                  <a:lnTo>
                    <a:pt x="48213" y="16269"/>
                  </a:lnTo>
                  <a:lnTo>
                    <a:pt x="43972" y="20477"/>
                  </a:lnTo>
                  <a:lnTo>
                    <a:pt x="48604" y="25109"/>
                  </a:lnTo>
                  <a:lnTo>
                    <a:pt x="58390" y="15323"/>
                  </a:lnTo>
                  <a:cubicBezTo>
                    <a:pt x="59663" y="14051"/>
                    <a:pt x="59663" y="11964"/>
                    <a:pt x="58390" y="10691"/>
                  </a:cubicBezTo>
                  <a:lnTo>
                    <a:pt x="48604" y="905"/>
                  </a:lnTo>
                  <a:lnTo>
                    <a:pt x="43972" y="5537"/>
                  </a:lnTo>
                  <a:lnTo>
                    <a:pt x="48213" y="9745"/>
                  </a:lnTo>
                  <a:lnTo>
                    <a:pt x="29522" y="9745"/>
                  </a:lnTo>
                  <a:cubicBezTo>
                    <a:pt x="27889" y="3506"/>
                    <a:pt x="22412" y="0"/>
                    <a:pt x="16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4835075" y="3663200"/>
              <a:ext cx="677700" cy="652325"/>
            </a:xfrm>
            <a:custGeom>
              <a:avLst/>
              <a:gdLst/>
              <a:ahLst/>
              <a:cxnLst/>
              <a:rect l="l" t="t" r="r" b="b"/>
              <a:pathLst>
                <a:path w="27108" h="26093" extrusionOk="0">
                  <a:moveTo>
                    <a:pt x="14028" y="6523"/>
                  </a:moveTo>
                  <a:cubicBezTo>
                    <a:pt x="17376" y="6523"/>
                    <a:pt x="20583" y="9122"/>
                    <a:pt x="20583" y="13048"/>
                  </a:cubicBezTo>
                  <a:cubicBezTo>
                    <a:pt x="20583" y="16637"/>
                    <a:pt x="17648" y="19572"/>
                    <a:pt x="14059" y="19572"/>
                  </a:cubicBezTo>
                  <a:cubicBezTo>
                    <a:pt x="8253" y="19572"/>
                    <a:pt x="5350" y="12559"/>
                    <a:pt x="9460" y="8449"/>
                  </a:cubicBezTo>
                  <a:cubicBezTo>
                    <a:pt x="10791" y="7118"/>
                    <a:pt x="12425" y="6523"/>
                    <a:pt x="14028" y="6523"/>
                  </a:cubicBezTo>
                  <a:close/>
                  <a:moveTo>
                    <a:pt x="14059" y="0"/>
                  </a:moveTo>
                  <a:cubicBezTo>
                    <a:pt x="8775" y="0"/>
                    <a:pt x="4012" y="3165"/>
                    <a:pt x="1990" y="8058"/>
                  </a:cubicBezTo>
                  <a:cubicBezTo>
                    <a:pt x="0" y="12918"/>
                    <a:pt x="1109" y="18529"/>
                    <a:pt x="4828" y="22280"/>
                  </a:cubicBezTo>
                  <a:cubicBezTo>
                    <a:pt x="7343" y="24773"/>
                    <a:pt x="10693" y="26093"/>
                    <a:pt x="14093" y="26093"/>
                  </a:cubicBezTo>
                  <a:cubicBezTo>
                    <a:pt x="15764" y="26093"/>
                    <a:pt x="17448" y="25774"/>
                    <a:pt x="19050" y="25118"/>
                  </a:cubicBezTo>
                  <a:cubicBezTo>
                    <a:pt x="23943" y="23095"/>
                    <a:pt x="27107" y="18333"/>
                    <a:pt x="27107" y="13048"/>
                  </a:cubicBezTo>
                  <a:cubicBezTo>
                    <a:pt x="27107" y="5839"/>
                    <a:pt x="21268" y="0"/>
                    <a:pt x="14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122525" y="1869200"/>
              <a:ext cx="677700" cy="652325"/>
            </a:xfrm>
            <a:custGeom>
              <a:avLst/>
              <a:gdLst/>
              <a:ahLst/>
              <a:cxnLst/>
              <a:rect l="l" t="t" r="r" b="b"/>
              <a:pathLst>
                <a:path w="27108" h="26093" extrusionOk="0">
                  <a:moveTo>
                    <a:pt x="14091" y="6519"/>
                  </a:moveTo>
                  <a:cubicBezTo>
                    <a:pt x="15694" y="6519"/>
                    <a:pt x="17328" y="7115"/>
                    <a:pt x="18659" y="8445"/>
                  </a:cubicBezTo>
                  <a:cubicBezTo>
                    <a:pt x="22769" y="12555"/>
                    <a:pt x="19866" y="19569"/>
                    <a:pt x="14060" y="19569"/>
                  </a:cubicBezTo>
                  <a:cubicBezTo>
                    <a:pt x="10471" y="19569"/>
                    <a:pt x="7536" y="16633"/>
                    <a:pt x="7536" y="13045"/>
                  </a:cubicBezTo>
                  <a:cubicBezTo>
                    <a:pt x="7536" y="9118"/>
                    <a:pt x="10743" y="6519"/>
                    <a:pt x="14091" y="6519"/>
                  </a:cubicBezTo>
                  <a:close/>
                  <a:moveTo>
                    <a:pt x="14093" y="0"/>
                  </a:moveTo>
                  <a:cubicBezTo>
                    <a:pt x="10693" y="0"/>
                    <a:pt x="7343" y="1320"/>
                    <a:pt x="4828" y="3813"/>
                  </a:cubicBezTo>
                  <a:cubicBezTo>
                    <a:pt x="1110" y="7565"/>
                    <a:pt x="0" y="13175"/>
                    <a:pt x="1990" y="18036"/>
                  </a:cubicBezTo>
                  <a:cubicBezTo>
                    <a:pt x="4013" y="22928"/>
                    <a:pt x="8775" y="26093"/>
                    <a:pt x="14060" y="26093"/>
                  </a:cubicBezTo>
                  <a:cubicBezTo>
                    <a:pt x="21269" y="26093"/>
                    <a:pt x="27108" y="20254"/>
                    <a:pt x="27108" y="13045"/>
                  </a:cubicBezTo>
                  <a:cubicBezTo>
                    <a:pt x="27108" y="7760"/>
                    <a:pt x="23943" y="2998"/>
                    <a:pt x="19050" y="975"/>
                  </a:cubicBezTo>
                  <a:cubicBezTo>
                    <a:pt x="17448" y="319"/>
                    <a:pt x="15765" y="0"/>
                    <a:pt x="140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955150" y="1892750"/>
              <a:ext cx="1312975" cy="1607375"/>
            </a:xfrm>
            <a:custGeom>
              <a:avLst/>
              <a:gdLst/>
              <a:ahLst/>
              <a:cxnLst/>
              <a:rect l="l" t="t" r="r" b="b"/>
              <a:pathLst>
                <a:path w="52519" h="64295" extrusionOk="0">
                  <a:moveTo>
                    <a:pt x="11058" y="1"/>
                  </a:moveTo>
                  <a:lnTo>
                    <a:pt x="1273" y="9787"/>
                  </a:lnTo>
                  <a:cubicBezTo>
                    <a:pt x="0" y="11059"/>
                    <a:pt x="0" y="13147"/>
                    <a:pt x="1273" y="14419"/>
                  </a:cubicBezTo>
                  <a:lnTo>
                    <a:pt x="11058" y="24205"/>
                  </a:lnTo>
                  <a:lnTo>
                    <a:pt x="15690" y="19573"/>
                  </a:lnTo>
                  <a:lnTo>
                    <a:pt x="11450" y="15365"/>
                  </a:lnTo>
                  <a:lnTo>
                    <a:pt x="23160" y="15365"/>
                  </a:lnTo>
                  <a:cubicBezTo>
                    <a:pt x="35752" y="15365"/>
                    <a:pt x="45994" y="25607"/>
                    <a:pt x="45994" y="38199"/>
                  </a:cubicBezTo>
                  <a:lnTo>
                    <a:pt x="45994" y="64294"/>
                  </a:lnTo>
                  <a:lnTo>
                    <a:pt x="52518" y="64294"/>
                  </a:lnTo>
                  <a:lnTo>
                    <a:pt x="52518" y="38199"/>
                  </a:lnTo>
                  <a:cubicBezTo>
                    <a:pt x="52486" y="21986"/>
                    <a:pt x="39373" y="8873"/>
                    <a:pt x="23160" y="8841"/>
                  </a:cubicBezTo>
                  <a:lnTo>
                    <a:pt x="11450" y="8841"/>
                  </a:lnTo>
                  <a:lnTo>
                    <a:pt x="15690" y="4633"/>
                  </a:lnTo>
                  <a:lnTo>
                    <a:pt x="110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895625" y="2861575"/>
              <a:ext cx="461575" cy="461575"/>
            </a:xfrm>
            <a:custGeom>
              <a:avLst/>
              <a:gdLst/>
              <a:ahLst/>
              <a:cxnLst/>
              <a:rect l="l" t="t" r="r" b="b"/>
              <a:pathLst>
                <a:path w="18463" h="18463" extrusionOk="0">
                  <a:moveTo>
                    <a:pt x="4632" y="0"/>
                  </a:moveTo>
                  <a:lnTo>
                    <a:pt x="0" y="4632"/>
                  </a:lnTo>
                  <a:lnTo>
                    <a:pt x="4632" y="9232"/>
                  </a:lnTo>
                  <a:lnTo>
                    <a:pt x="0" y="13831"/>
                  </a:lnTo>
                  <a:lnTo>
                    <a:pt x="4632" y="18463"/>
                  </a:lnTo>
                  <a:lnTo>
                    <a:pt x="9232" y="13831"/>
                  </a:lnTo>
                  <a:lnTo>
                    <a:pt x="13831" y="18463"/>
                  </a:lnTo>
                  <a:lnTo>
                    <a:pt x="18463" y="13831"/>
                  </a:lnTo>
                  <a:lnTo>
                    <a:pt x="13831" y="9232"/>
                  </a:lnTo>
                  <a:lnTo>
                    <a:pt x="18463" y="4632"/>
                  </a:lnTo>
                  <a:lnTo>
                    <a:pt x="13831" y="0"/>
                  </a:lnTo>
                  <a:lnTo>
                    <a:pt x="9232" y="4632"/>
                  </a:ln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5080525" y="1648100"/>
              <a:ext cx="460775" cy="461600"/>
            </a:xfrm>
            <a:custGeom>
              <a:avLst/>
              <a:gdLst/>
              <a:ahLst/>
              <a:cxnLst/>
              <a:rect l="l" t="t" r="r" b="b"/>
              <a:pathLst>
                <a:path w="18431" h="18464" extrusionOk="0">
                  <a:moveTo>
                    <a:pt x="4600" y="1"/>
                  </a:moveTo>
                  <a:lnTo>
                    <a:pt x="1" y="4633"/>
                  </a:lnTo>
                  <a:lnTo>
                    <a:pt x="4600" y="9232"/>
                  </a:lnTo>
                  <a:lnTo>
                    <a:pt x="1" y="13864"/>
                  </a:lnTo>
                  <a:lnTo>
                    <a:pt x="4600" y="18464"/>
                  </a:lnTo>
                  <a:lnTo>
                    <a:pt x="9200" y="13864"/>
                  </a:lnTo>
                  <a:lnTo>
                    <a:pt x="13832" y="18464"/>
                  </a:lnTo>
                  <a:lnTo>
                    <a:pt x="18431" y="13864"/>
                  </a:lnTo>
                  <a:lnTo>
                    <a:pt x="13832" y="9232"/>
                  </a:lnTo>
                  <a:lnTo>
                    <a:pt x="18431" y="4633"/>
                  </a:lnTo>
                  <a:lnTo>
                    <a:pt x="13832" y="1"/>
                  </a:lnTo>
                  <a:lnTo>
                    <a:pt x="9200" y="4633"/>
                  </a:lnTo>
                  <a:lnTo>
                    <a:pt x="4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1673375" y="1787550"/>
              <a:ext cx="822050" cy="603500"/>
            </a:xfrm>
            <a:custGeom>
              <a:avLst/>
              <a:gdLst/>
              <a:ahLst/>
              <a:cxnLst/>
              <a:rect l="l" t="t" r="r" b="b"/>
              <a:pathLst>
                <a:path w="32882" h="24140" extrusionOk="0">
                  <a:moveTo>
                    <a:pt x="32882" y="1"/>
                  </a:moveTo>
                  <a:cubicBezTo>
                    <a:pt x="18627" y="1"/>
                    <a:pt x="5709" y="8449"/>
                    <a:pt x="1" y="21530"/>
                  </a:cubicBezTo>
                  <a:lnTo>
                    <a:pt x="5970" y="24139"/>
                  </a:lnTo>
                  <a:cubicBezTo>
                    <a:pt x="10635" y="13440"/>
                    <a:pt x="21204" y="6525"/>
                    <a:pt x="32882" y="6525"/>
                  </a:cubicBezTo>
                  <a:lnTo>
                    <a:pt x="32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1598350" y="2505200"/>
              <a:ext cx="177825" cy="179425"/>
            </a:xfrm>
            <a:custGeom>
              <a:avLst/>
              <a:gdLst/>
              <a:ahLst/>
              <a:cxnLst/>
              <a:rect l="l" t="t" r="r" b="b"/>
              <a:pathLst>
                <a:path w="7113" h="7177" extrusionOk="0">
                  <a:moveTo>
                    <a:pt x="719" y="0"/>
                  </a:moveTo>
                  <a:cubicBezTo>
                    <a:pt x="229" y="2349"/>
                    <a:pt x="1" y="4763"/>
                    <a:pt x="1" y="7177"/>
                  </a:cubicBezTo>
                  <a:lnTo>
                    <a:pt x="6525" y="7177"/>
                  </a:lnTo>
                  <a:cubicBezTo>
                    <a:pt x="6525" y="5219"/>
                    <a:pt x="6721" y="3230"/>
                    <a:pt x="7112" y="1305"/>
                  </a:cubicBezTo>
                  <a:lnTo>
                    <a:pt x="7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083600" y="1624450"/>
              <a:ext cx="163125" cy="2120325"/>
            </a:xfrm>
            <a:custGeom>
              <a:avLst/>
              <a:gdLst/>
              <a:ahLst/>
              <a:cxnLst/>
              <a:rect l="l" t="t" r="r" b="b"/>
              <a:pathLst>
                <a:path w="6525" h="84813" extrusionOk="0">
                  <a:moveTo>
                    <a:pt x="0" y="1"/>
                  </a:moveTo>
                  <a:lnTo>
                    <a:pt x="0" y="84812"/>
                  </a:lnTo>
                  <a:lnTo>
                    <a:pt x="6524" y="84812"/>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083600" y="3907850"/>
              <a:ext cx="163125" cy="163125"/>
            </a:xfrm>
            <a:custGeom>
              <a:avLst/>
              <a:gdLst/>
              <a:ahLst/>
              <a:cxnLst/>
              <a:rect l="l" t="t" r="r" b="b"/>
              <a:pathLst>
                <a:path w="6525" h="6525" extrusionOk="0">
                  <a:moveTo>
                    <a:pt x="0" y="0"/>
                  </a:moveTo>
                  <a:lnTo>
                    <a:pt x="0" y="6524"/>
                  </a:lnTo>
                  <a:lnTo>
                    <a:pt x="6524" y="6524"/>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a:off x="7380485" y="2339709"/>
            <a:ext cx="460434" cy="429738"/>
            <a:chOff x="1353700" y="727400"/>
            <a:chExt cx="4893025" cy="4566825"/>
          </a:xfrm>
        </p:grpSpPr>
        <p:sp>
          <p:nvSpPr>
            <p:cNvPr id="1643" name="Google Shape;1643;p55"/>
            <p:cNvSpPr/>
            <p:nvPr/>
          </p:nvSpPr>
          <p:spPr>
            <a:xfrm>
              <a:off x="1353700" y="2439950"/>
              <a:ext cx="2959475" cy="2854275"/>
            </a:xfrm>
            <a:custGeom>
              <a:avLst/>
              <a:gdLst/>
              <a:ahLst/>
              <a:cxnLst/>
              <a:rect l="l" t="t" r="r" b="b"/>
              <a:pathLst>
                <a:path w="118379" h="114171" extrusionOk="0">
                  <a:moveTo>
                    <a:pt x="66682" y="6524"/>
                  </a:moveTo>
                  <a:cubicBezTo>
                    <a:pt x="72034" y="6524"/>
                    <a:pt x="76663" y="10169"/>
                    <a:pt x="77962" y="15365"/>
                  </a:cubicBezTo>
                  <a:cubicBezTo>
                    <a:pt x="80213" y="24302"/>
                    <a:pt x="79593" y="33730"/>
                    <a:pt x="76136" y="42309"/>
                  </a:cubicBezTo>
                  <a:lnTo>
                    <a:pt x="76070" y="42406"/>
                  </a:lnTo>
                  <a:lnTo>
                    <a:pt x="68503" y="42406"/>
                  </a:lnTo>
                  <a:lnTo>
                    <a:pt x="68503" y="48930"/>
                  </a:lnTo>
                  <a:lnTo>
                    <a:pt x="106016" y="48930"/>
                  </a:lnTo>
                  <a:cubicBezTo>
                    <a:pt x="108723" y="48930"/>
                    <a:pt x="110909" y="51116"/>
                    <a:pt x="110909" y="53823"/>
                  </a:cubicBezTo>
                  <a:cubicBezTo>
                    <a:pt x="110909" y="56531"/>
                    <a:pt x="108723" y="58716"/>
                    <a:pt x="106016" y="58716"/>
                  </a:cubicBezTo>
                  <a:lnTo>
                    <a:pt x="94599" y="58716"/>
                  </a:lnTo>
                  <a:lnTo>
                    <a:pt x="94599" y="65240"/>
                  </a:lnTo>
                  <a:lnTo>
                    <a:pt x="102754" y="65240"/>
                  </a:lnTo>
                  <a:cubicBezTo>
                    <a:pt x="105461" y="65240"/>
                    <a:pt x="107647" y="67426"/>
                    <a:pt x="107647" y="70133"/>
                  </a:cubicBezTo>
                  <a:cubicBezTo>
                    <a:pt x="107647" y="72841"/>
                    <a:pt x="105461" y="75026"/>
                    <a:pt x="102754" y="75026"/>
                  </a:cubicBezTo>
                  <a:lnTo>
                    <a:pt x="94599" y="75026"/>
                  </a:lnTo>
                  <a:lnTo>
                    <a:pt x="94599" y="81550"/>
                  </a:lnTo>
                  <a:lnTo>
                    <a:pt x="102754" y="81550"/>
                  </a:lnTo>
                  <a:cubicBezTo>
                    <a:pt x="105461" y="81550"/>
                    <a:pt x="107647" y="83736"/>
                    <a:pt x="107647" y="86443"/>
                  </a:cubicBezTo>
                  <a:cubicBezTo>
                    <a:pt x="107647" y="89151"/>
                    <a:pt x="105461" y="91336"/>
                    <a:pt x="102754" y="91336"/>
                  </a:cubicBezTo>
                  <a:lnTo>
                    <a:pt x="94599" y="91336"/>
                  </a:lnTo>
                  <a:lnTo>
                    <a:pt x="94599" y="97860"/>
                  </a:lnTo>
                  <a:lnTo>
                    <a:pt x="99492" y="97860"/>
                  </a:lnTo>
                  <a:cubicBezTo>
                    <a:pt x="102199" y="97860"/>
                    <a:pt x="104385" y="100046"/>
                    <a:pt x="104385" y="102753"/>
                  </a:cubicBezTo>
                  <a:cubicBezTo>
                    <a:pt x="104385" y="105461"/>
                    <a:pt x="102199" y="107646"/>
                    <a:pt x="99492" y="107646"/>
                  </a:cubicBezTo>
                  <a:lnTo>
                    <a:pt x="70036" y="107646"/>
                  </a:lnTo>
                  <a:cubicBezTo>
                    <a:pt x="60968" y="107646"/>
                    <a:pt x="51997" y="105493"/>
                    <a:pt x="43875" y="101448"/>
                  </a:cubicBezTo>
                  <a:cubicBezTo>
                    <a:pt x="43418" y="101220"/>
                    <a:pt x="42896" y="101122"/>
                    <a:pt x="42407" y="101122"/>
                  </a:cubicBezTo>
                  <a:lnTo>
                    <a:pt x="32621" y="101122"/>
                  </a:lnTo>
                  <a:lnTo>
                    <a:pt x="32621" y="55454"/>
                  </a:lnTo>
                  <a:lnTo>
                    <a:pt x="42407" y="55454"/>
                  </a:lnTo>
                  <a:cubicBezTo>
                    <a:pt x="43190" y="55454"/>
                    <a:pt x="43973" y="55161"/>
                    <a:pt x="44560" y="54639"/>
                  </a:cubicBezTo>
                  <a:lnTo>
                    <a:pt x="50399" y="49518"/>
                  </a:lnTo>
                  <a:cubicBezTo>
                    <a:pt x="62664" y="38851"/>
                    <a:pt x="68568" y="22574"/>
                    <a:pt x="65991" y="6525"/>
                  </a:cubicBezTo>
                  <a:lnTo>
                    <a:pt x="66611" y="6525"/>
                  </a:lnTo>
                  <a:cubicBezTo>
                    <a:pt x="66635" y="6524"/>
                    <a:pt x="66658" y="6524"/>
                    <a:pt x="66682" y="6524"/>
                  </a:cubicBezTo>
                  <a:close/>
                  <a:moveTo>
                    <a:pt x="61979" y="1"/>
                  </a:moveTo>
                  <a:cubicBezTo>
                    <a:pt x="59858" y="1"/>
                    <a:pt x="58293" y="1990"/>
                    <a:pt x="58815" y="4045"/>
                  </a:cubicBezTo>
                  <a:cubicBezTo>
                    <a:pt x="62566" y="18888"/>
                    <a:pt x="57640" y="34578"/>
                    <a:pt x="46125" y="44625"/>
                  </a:cubicBezTo>
                  <a:lnTo>
                    <a:pt x="41167" y="48930"/>
                  </a:lnTo>
                  <a:lnTo>
                    <a:pt x="32621" y="48930"/>
                  </a:lnTo>
                  <a:lnTo>
                    <a:pt x="32621" y="45668"/>
                  </a:lnTo>
                  <a:cubicBezTo>
                    <a:pt x="32621" y="43874"/>
                    <a:pt x="31153" y="42406"/>
                    <a:pt x="29359" y="42406"/>
                  </a:cubicBezTo>
                  <a:lnTo>
                    <a:pt x="1" y="42406"/>
                  </a:lnTo>
                  <a:lnTo>
                    <a:pt x="1" y="48930"/>
                  </a:lnTo>
                  <a:lnTo>
                    <a:pt x="26097" y="48930"/>
                  </a:lnTo>
                  <a:lnTo>
                    <a:pt x="26097" y="107646"/>
                  </a:lnTo>
                  <a:lnTo>
                    <a:pt x="1" y="107646"/>
                  </a:lnTo>
                  <a:lnTo>
                    <a:pt x="1" y="114170"/>
                  </a:lnTo>
                  <a:lnTo>
                    <a:pt x="29359" y="114170"/>
                  </a:lnTo>
                  <a:cubicBezTo>
                    <a:pt x="31153" y="114170"/>
                    <a:pt x="32621" y="112702"/>
                    <a:pt x="32621" y="110908"/>
                  </a:cubicBezTo>
                  <a:lnTo>
                    <a:pt x="32621" y="107646"/>
                  </a:lnTo>
                  <a:lnTo>
                    <a:pt x="41657" y="107646"/>
                  </a:lnTo>
                  <a:cubicBezTo>
                    <a:pt x="50497" y="111919"/>
                    <a:pt x="60185" y="114170"/>
                    <a:pt x="70036" y="114170"/>
                  </a:cubicBezTo>
                  <a:lnTo>
                    <a:pt x="99492" y="114170"/>
                  </a:lnTo>
                  <a:cubicBezTo>
                    <a:pt x="99506" y="114170"/>
                    <a:pt x="99520" y="114170"/>
                    <a:pt x="99535" y="114170"/>
                  </a:cubicBezTo>
                  <a:cubicBezTo>
                    <a:pt x="108805" y="114170"/>
                    <a:pt x="114195" y="103655"/>
                    <a:pt x="108756" y="96131"/>
                  </a:cubicBezTo>
                  <a:cubicBezTo>
                    <a:pt x="115051" y="92250"/>
                    <a:pt x="116030" y="83442"/>
                    <a:pt x="110713" y="78288"/>
                  </a:cubicBezTo>
                  <a:cubicBezTo>
                    <a:pt x="114758" y="74374"/>
                    <a:pt x="115312" y="68078"/>
                    <a:pt x="112018" y="63512"/>
                  </a:cubicBezTo>
                  <a:cubicBezTo>
                    <a:pt x="116356" y="60837"/>
                    <a:pt x="118378" y="55585"/>
                    <a:pt x="117008" y="50692"/>
                  </a:cubicBezTo>
                  <a:cubicBezTo>
                    <a:pt x="115606" y="45766"/>
                    <a:pt x="111104" y="42406"/>
                    <a:pt x="106016" y="42406"/>
                  </a:cubicBezTo>
                  <a:lnTo>
                    <a:pt x="83019" y="42406"/>
                  </a:lnTo>
                  <a:cubicBezTo>
                    <a:pt x="86215" y="33175"/>
                    <a:pt x="86639" y="23226"/>
                    <a:pt x="84291" y="13766"/>
                  </a:cubicBezTo>
                  <a:cubicBezTo>
                    <a:pt x="82268" y="5676"/>
                    <a:pt x="74994" y="1"/>
                    <a:pt x="66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1598350" y="480490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1679900" y="727400"/>
              <a:ext cx="4240625" cy="4240625"/>
            </a:xfrm>
            <a:custGeom>
              <a:avLst/>
              <a:gdLst/>
              <a:ahLst/>
              <a:cxnLst/>
              <a:rect l="l" t="t" r="r" b="b"/>
              <a:pathLst>
                <a:path w="169625" h="169625" extrusionOk="0">
                  <a:moveTo>
                    <a:pt x="156576" y="6525"/>
                  </a:moveTo>
                  <a:cubicBezTo>
                    <a:pt x="160164" y="6525"/>
                    <a:pt x="163100" y="9461"/>
                    <a:pt x="163100" y="13049"/>
                  </a:cubicBezTo>
                  <a:lnTo>
                    <a:pt x="163100" y="26097"/>
                  </a:lnTo>
                  <a:lnTo>
                    <a:pt x="6525" y="26097"/>
                  </a:lnTo>
                  <a:lnTo>
                    <a:pt x="6525" y="13049"/>
                  </a:lnTo>
                  <a:cubicBezTo>
                    <a:pt x="6525" y="9461"/>
                    <a:pt x="9461" y="6525"/>
                    <a:pt x="13049" y="6525"/>
                  </a:cubicBezTo>
                  <a:close/>
                  <a:moveTo>
                    <a:pt x="13049" y="1"/>
                  </a:moveTo>
                  <a:cubicBezTo>
                    <a:pt x="5840" y="1"/>
                    <a:pt x="1" y="5840"/>
                    <a:pt x="1" y="13049"/>
                  </a:cubicBezTo>
                  <a:lnTo>
                    <a:pt x="1" y="104384"/>
                  </a:lnTo>
                  <a:lnTo>
                    <a:pt x="6525" y="104384"/>
                  </a:lnTo>
                  <a:lnTo>
                    <a:pt x="6525" y="32621"/>
                  </a:lnTo>
                  <a:lnTo>
                    <a:pt x="163100" y="32621"/>
                  </a:lnTo>
                  <a:lnTo>
                    <a:pt x="163100" y="156576"/>
                  </a:lnTo>
                  <a:cubicBezTo>
                    <a:pt x="163100" y="160164"/>
                    <a:pt x="160164" y="163100"/>
                    <a:pt x="156576" y="163100"/>
                  </a:cubicBezTo>
                  <a:lnTo>
                    <a:pt x="104384" y="163100"/>
                  </a:lnTo>
                  <a:lnTo>
                    <a:pt x="104384" y="169624"/>
                  </a:lnTo>
                  <a:lnTo>
                    <a:pt x="156576" y="169624"/>
                  </a:lnTo>
                  <a:cubicBezTo>
                    <a:pt x="163785" y="169624"/>
                    <a:pt x="169624" y="163785"/>
                    <a:pt x="169624" y="156576"/>
                  </a:cubicBezTo>
                  <a:lnTo>
                    <a:pt x="169624" y="13049"/>
                  </a:lnTo>
                  <a:cubicBezTo>
                    <a:pt x="169624" y="5840"/>
                    <a:pt x="163785" y="1"/>
                    <a:pt x="156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0061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3323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6585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087650" y="1787550"/>
              <a:ext cx="3425125" cy="1141725"/>
            </a:xfrm>
            <a:custGeom>
              <a:avLst/>
              <a:gdLst/>
              <a:ahLst/>
              <a:cxnLst/>
              <a:rect l="l" t="t" r="r" b="b"/>
              <a:pathLst>
                <a:path w="137005" h="45669" extrusionOk="0">
                  <a:moveTo>
                    <a:pt x="3263" y="1"/>
                  </a:moveTo>
                  <a:cubicBezTo>
                    <a:pt x="1469" y="1"/>
                    <a:pt x="1" y="1469"/>
                    <a:pt x="1" y="3263"/>
                  </a:cubicBezTo>
                  <a:lnTo>
                    <a:pt x="1" y="42407"/>
                  </a:lnTo>
                  <a:cubicBezTo>
                    <a:pt x="1" y="44201"/>
                    <a:pt x="1469" y="45669"/>
                    <a:pt x="3263" y="45669"/>
                  </a:cubicBezTo>
                  <a:lnTo>
                    <a:pt x="22835" y="45669"/>
                  </a:lnTo>
                  <a:lnTo>
                    <a:pt x="22835" y="39145"/>
                  </a:lnTo>
                  <a:lnTo>
                    <a:pt x="6525" y="39145"/>
                  </a:lnTo>
                  <a:lnTo>
                    <a:pt x="6525" y="6525"/>
                  </a:lnTo>
                  <a:lnTo>
                    <a:pt x="130480" y="6525"/>
                  </a:lnTo>
                  <a:lnTo>
                    <a:pt x="130480" y="39145"/>
                  </a:lnTo>
                  <a:lnTo>
                    <a:pt x="61979" y="39145"/>
                  </a:lnTo>
                  <a:lnTo>
                    <a:pt x="61979" y="45669"/>
                  </a:lnTo>
                  <a:lnTo>
                    <a:pt x="133742" y="45669"/>
                  </a:lnTo>
                  <a:cubicBezTo>
                    <a:pt x="135536" y="45669"/>
                    <a:pt x="137004" y="44201"/>
                    <a:pt x="137004" y="42407"/>
                  </a:cubicBezTo>
                  <a:lnTo>
                    <a:pt x="137004" y="3263"/>
                  </a:lnTo>
                  <a:cubicBezTo>
                    <a:pt x="137004" y="1469"/>
                    <a:pt x="135536" y="1"/>
                    <a:pt x="133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963300" y="3092350"/>
              <a:ext cx="1467925" cy="163125"/>
            </a:xfrm>
            <a:custGeom>
              <a:avLst/>
              <a:gdLst/>
              <a:ahLst/>
              <a:cxnLst/>
              <a:rect l="l" t="t" r="r" b="b"/>
              <a:pathLst>
                <a:path w="58717" h="6525" extrusionOk="0">
                  <a:moveTo>
                    <a:pt x="1" y="1"/>
                  </a:moveTo>
                  <a:lnTo>
                    <a:pt x="1" y="6524"/>
                  </a:lnTo>
                  <a:lnTo>
                    <a:pt x="58716" y="6524"/>
                  </a:lnTo>
                  <a:lnTo>
                    <a:pt x="58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4452600" y="34185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4452600" y="37447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4452600" y="40709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4452600" y="43971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637100" y="3092350"/>
              <a:ext cx="163125" cy="163125"/>
            </a:xfrm>
            <a:custGeom>
              <a:avLst/>
              <a:gdLst/>
              <a:ahLst/>
              <a:cxnLst/>
              <a:rect l="l" t="t" r="r" b="b"/>
              <a:pathLst>
                <a:path w="6525" h="6525" extrusionOk="0">
                  <a:moveTo>
                    <a:pt x="1" y="1"/>
                  </a:moveTo>
                  <a:lnTo>
                    <a:pt x="1" y="6524"/>
                  </a:lnTo>
                  <a:lnTo>
                    <a:pt x="6525" y="6524"/>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6083600" y="1624450"/>
              <a:ext cx="163125" cy="2364975"/>
            </a:xfrm>
            <a:custGeom>
              <a:avLst/>
              <a:gdLst/>
              <a:ahLst/>
              <a:cxnLst/>
              <a:rect l="l" t="t" r="r" b="b"/>
              <a:pathLst>
                <a:path w="6525" h="94599" extrusionOk="0">
                  <a:moveTo>
                    <a:pt x="0" y="1"/>
                  </a:moveTo>
                  <a:lnTo>
                    <a:pt x="0" y="94598"/>
                  </a:lnTo>
                  <a:lnTo>
                    <a:pt x="6524" y="94598"/>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6083600" y="4152500"/>
              <a:ext cx="163125" cy="163125"/>
            </a:xfrm>
            <a:custGeom>
              <a:avLst/>
              <a:gdLst/>
              <a:ahLst/>
              <a:cxnLst/>
              <a:rect l="l" t="t" r="r" b="b"/>
              <a:pathLst>
                <a:path w="6525" h="6525" extrusionOk="0">
                  <a:moveTo>
                    <a:pt x="0" y="0"/>
                  </a:moveTo>
                  <a:lnTo>
                    <a:pt x="0" y="6524"/>
                  </a:lnTo>
                  <a:lnTo>
                    <a:pt x="6524" y="6524"/>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55"/>
          <p:cNvSpPr/>
          <p:nvPr/>
        </p:nvSpPr>
        <p:spPr>
          <a:xfrm>
            <a:off x="3626475" y="2450613"/>
            <a:ext cx="347700" cy="347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txBox="1"/>
          <p:nvPr/>
        </p:nvSpPr>
        <p:spPr>
          <a:xfrm>
            <a:off x="3568600" y="2450625"/>
            <a:ext cx="4635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02</a:t>
            </a:r>
            <a:endParaRPr sz="1100">
              <a:solidFill>
                <a:srgbClr val="FFFFFF"/>
              </a:solidFill>
              <a:latin typeface="Poppins SemiBold"/>
              <a:ea typeface="Poppins SemiBold"/>
              <a:cs typeface="Poppins SemiBold"/>
              <a:sym typeface="Poppins SemiBold"/>
            </a:endParaRPr>
          </a:p>
        </p:txBody>
      </p:sp>
      <p:sp>
        <p:nvSpPr>
          <p:cNvPr id="1660" name="Google Shape;1660;p55"/>
          <p:cNvSpPr/>
          <p:nvPr/>
        </p:nvSpPr>
        <p:spPr>
          <a:xfrm>
            <a:off x="5887600" y="2144363"/>
            <a:ext cx="347700" cy="3477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txBox="1"/>
          <p:nvPr/>
        </p:nvSpPr>
        <p:spPr>
          <a:xfrm>
            <a:off x="5840300" y="2144375"/>
            <a:ext cx="423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03</a:t>
            </a:r>
            <a:endParaRPr sz="1100">
              <a:solidFill>
                <a:srgbClr val="FFFFFF"/>
              </a:solidFill>
              <a:latin typeface="Poppins SemiBold"/>
              <a:ea typeface="Poppins SemiBold"/>
              <a:cs typeface="Poppins SemiBold"/>
              <a:sym typeface="Poppins SemiBold"/>
            </a:endParaRPr>
          </a:p>
        </p:txBody>
      </p:sp>
      <p:sp>
        <p:nvSpPr>
          <p:cNvPr id="1662" name="Google Shape;1662;p55"/>
          <p:cNvSpPr/>
          <p:nvPr/>
        </p:nvSpPr>
        <p:spPr>
          <a:xfrm>
            <a:off x="7784988" y="2633213"/>
            <a:ext cx="347700" cy="347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txBox="1"/>
          <p:nvPr/>
        </p:nvSpPr>
        <p:spPr>
          <a:xfrm>
            <a:off x="7727113" y="2633225"/>
            <a:ext cx="4635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04</a:t>
            </a:r>
            <a:endParaRPr sz="1100">
              <a:solidFill>
                <a:srgbClr val="FFFFFF"/>
              </a:solidFill>
              <a:latin typeface="Poppins SemiBold"/>
              <a:ea typeface="Poppins SemiBold"/>
              <a:cs typeface="Poppins SemiBold"/>
              <a:sym typeface="Poppins SemiBold"/>
            </a:endParaRPr>
          </a:p>
        </p:txBody>
      </p:sp>
      <p:pic>
        <p:nvPicPr>
          <p:cNvPr id="78" name="Picture 77">
            <a:extLst>
              <a:ext uri="{FF2B5EF4-FFF2-40B4-BE49-F238E27FC236}">
                <a16:creationId xmlns:a16="http://schemas.microsoft.com/office/drawing/2014/main" id="{43D87DBF-BC27-47D3-BAB0-9D593F68A4A0}"/>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theme/theme1.xml><?xml version="1.0" encoding="utf-8"?>
<a:theme xmlns:a="http://schemas.openxmlformats.org/drawingml/2006/main" name="Orange Waves Digital Marketing by Slidesgo">
  <a:themeElements>
    <a:clrScheme name="Simple Light">
      <a:dk1>
        <a:srgbClr val="000000"/>
      </a:dk1>
      <a:lt1>
        <a:srgbClr val="FFFFFF"/>
      </a:lt1>
      <a:dk2>
        <a:srgbClr val="263238"/>
      </a:dk2>
      <a:lt2>
        <a:srgbClr val="EEEEEE"/>
      </a:lt2>
      <a:accent1>
        <a:srgbClr val="FFC100"/>
      </a:accent1>
      <a:accent2>
        <a:srgbClr val="FF8D00"/>
      </a:accent2>
      <a:accent3>
        <a:srgbClr val="EDC28F"/>
      </a:accent3>
      <a:accent4>
        <a:srgbClr val="F3D3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TotalTime>
  <Words>1222</Words>
  <Application>Microsoft Office PowerPoint</Application>
  <PresentationFormat>On-screen Show (16:9)</PresentationFormat>
  <Paragraphs>273</Paragraphs>
  <Slides>28</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Poppins ExtraBold</vt:lpstr>
      <vt:lpstr>Wingdings</vt:lpstr>
      <vt:lpstr>Arial</vt:lpstr>
      <vt:lpstr>Cambria Math</vt:lpstr>
      <vt:lpstr>Poppins SemiBold</vt:lpstr>
      <vt:lpstr>Poppins Medium</vt:lpstr>
      <vt:lpstr>UD Digi Kyokasho NP-B</vt:lpstr>
      <vt:lpstr>Poppins</vt:lpstr>
      <vt:lpstr>Ubuntu Light</vt:lpstr>
      <vt:lpstr>Orange Waves Digital Marketing by Slidesgo</vt:lpstr>
      <vt:lpstr>SHOPEE PROMOTION EMAIL CAMPAIGN PREDICTION</vt:lpstr>
      <vt:lpstr>TABLE OF CONTENTS</vt:lpstr>
      <vt:lpstr>OVERVIEW</vt:lpstr>
      <vt:lpstr>OVERVIEW</vt:lpstr>
      <vt:lpstr>DATASET INFORMATION</vt:lpstr>
      <vt:lpstr>IMPORTANT FEATURE, TYPE, AND INFORMATION</vt:lpstr>
      <vt:lpstr>PowerPoint Presentation</vt:lpstr>
      <vt:lpstr>PowerPoint Presentation</vt:lpstr>
      <vt:lpstr>PROJECT TIMELINE </vt:lpstr>
      <vt:lpstr>STEP 01 FEATURE ENGINEERING</vt:lpstr>
      <vt:lpstr>FEATURE ENGINEERING</vt:lpstr>
      <vt:lpstr>PIPELINE PREPROCESS PLANNING</vt:lpstr>
      <vt:lpstr>PowerPoint Presentation</vt:lpstr>
      <vt:lpstr>Opening Email</vt:lpstr>
      <vt:lpstr>ELDER</vt:lpstr>
      <vt:lpstr>ELDER</vt:lpstr>
      <vt:lpstr>3-3-1  DATA SPLITTING</vt:lpstr>
      <vt:lpstr>RESULT </vt:lpstr>
      <vt:lpstr>PowerPoint Presentation</vt:lpstr>
      <vt:lpstr>PowerPoint Presentation</vt:lpstr>
      <vt:lpstr>EVALUATION LOGISTIC REGRESSION</vt:lpstr>
      <vt:lpstr>EVALUATION GAUSSIAN NAÏVE-BAYES</vt:lpstr>
      <vt:lpstr>290mil Rupiah</vt:lpstr>
      <vt:lpstr>STEP 04 DEPLOYMENT</vt:lpstr>
      <vt:lpstr>STEP 04 DEPLOYMENT</vt:lpstr>
      <vt:lpstr>STEP 04 DEPLOYMENT</vt:lpstr>
      <vt:lpstr>STEP 04 DEPLOYMENT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SHOPEE PROMOTION EMAIL CAMPAIGN PREDICTION</dc:title>
  <dc:creator>Johan Klemantan Widagdo</dc:creator>
  <cp:lastModifiedBy>Johan Klemantan Widagdo</cp:lastModifiedBy>
  <cp:revision>58</cp:revision>
  <dcterms:modified xsi:type="dcterms:W3CDTF">2021-02-26T07:39:43Z</dcterms:modified>
</cp:coreProperties>
</file>